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 autoCompressPictures="0">
  <p:sldMasterIdLst>
    <p:sldMasterId id="2147483771" r:id="rId1"/>
  </p:sldMasterIdLst>
  <p:notesMasterIdLst>
    <p:notesMasterId r:id="rId15"/>
  </p:notesMasterIdLst>
  <p:handoutMasterIdLst>
    <p:handoutMasterId r:id="rId16"/>
  </p:handoutMasterIdLst>
  <p:sldIdLst>
    <p:sldId id="2145705982" r:id="rId2"/>
    <p:sldId id="9803" r:id="rId3"/>
    <p:sldId id="2145705966" r:id="rId4"/>
    <p:sldId id="2145705984" r:id="rId5"/>
    <p:sldId id="2145705872" r:id="rId6"/>
    <p:sldId id="2145705869" r:id="rId7"/>
    <p:sldId id="2145705983" r:id="rId8"/>
    <p:sldId id="2145705970" r:id="rId9"/>
    <p:sldId id="2145705987" r:id="rId10"/>
    <p:sldId id="2145705985" r:id="rId11"/>
    <p:sldId id="2145705967" r:id="rId12"/>
    <p:sldId id="2145705986" r:id="rId13"/>
    <p:sldId id="9814" r:id="rId14"/>
  </p:sldIdLst>
  <p:sldSz cx="12192000" cy="6858000"/>
  <p:notesSz cx="6858000" cy="9144000"/>
  <p:embeddedFontLst>
    <p:embeddedFont>
      <p:font typeface="Boehringer Forward Text" panose="02000500000000020000" pitchFamily="2" charset="77"/>
      <p:regular r:id="rId17"/>
      <p:bold r:id="rId18"/>
      <p:italic r:id="rId19"/>
      <p:boldItalic r:id="rId20"/>
    </p:embeddedFont>
  </p:embeddedFontLst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fo" id="{F6135164-930C-4F17-8810-A4D7425EDECA}">
          <p14:sldIdLst>
            <p14:sldId id="2145705982"/>
          </p14:sldIdLst>
        </p14:section>
        <p14:section name="TItel" id="{AE2342D6-8CBF-7240-BC8F-CB12ED049D1C}">
          <p14:sldIdLst>
            <p14:sldId id="9803"/>
            <p14:sldId id="2145705966"/>
          </p14:sldIdLst>
        </p14:section>
        <p14:section name="Agenda" id="{AD266D66-D7E8-48ED-A002-AACA17367F79}">
          <p14:sldIdLst>
            <p14:sldId id="2145705984"/>
          </p14:sldIdLst>
        </p14:section>
        <p14:section name="Inhalt" id="{50DADBD7-81FE-6B48-A68E-A0F2E585AF82}">
          <p14:sldIdLst>
            <p14:sldId id="2145705872"/>
            <p14:sldId id="2145705869"/>
            <p14:sldId id="2145705983"/>
          </p14:sldIdLst>
        </p14:section>
        <p14:section name="Zwischentitel" id="{CEF839BF-CC10-5545-8E26-7A8EFD9A7E80}">
          <p14:sldIdLst>
            <p14:sldId id="2145705970"/>
            <p14:sldId id="2145705987"/>
          </p14:sldIdLst>
        </p14:section>
        <p14:section name="Outro" id="{952F68A6-E9A7-45BB-99C9-6773BB002E6C}">
          <p14:sldIdLst>
            <p14:sldId id="2145705985"/>
            <p14:sldId id="2145705967"/>
            <p14:sldId id="2145705986"/>
          </p14:sldIdLst>
        </p14:section>
        <p14:section name="Disclaimer" id="{1E24783E-973E-47CE-863C-CC8EB916ABEA}">
          <p14:sldIdLst>
            <p14:sldId id="981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 " initials="CV" lastIdx="3" clrIdx="0">
    <p:extLst>
      <p:ext uri="{19B8F6BF-5375-455C-9EA6-DF929625EA0E}">
        <p15:presenceInfo xmlns:p15="http://schemas.microsoft.com/office/powerpoint/2012/main" userId=" 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3E43"/>
    <a:srgbClr val="AA92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7B26C5-4107-4FEC-AEDC-1716B250A1EF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84" autoAdjust="0"/>
    <p:restoredTop sz="96627" autoAdjust="0"/>
  </p:normalViewPr>
  <p:slideViewPr>
    <p:cSldViewPr showGuides="1">
      <p:cViewPr>
        <p:scale>
          <a:sx n="62" d="100"/>
          <a:sy n="62" d="100"/>
        </p:scale>
        <p:origin x="1824" y="16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howGuides="1">
      <p:cViewPr varScale="1">
        <p:scale>
          <a:sx n="78" d="100"/>
          <a:sy n="78" d="100"/>
        </p:scale>
        <p:origin x="298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208414-63E5-4F02-90C1-1083AB1236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483022" y="8640452"/>
            <a:ext cx="5148000" cy="216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>
              <a:defRPr sz="1200"/>
            </a:lvl1pPr>
          </a:lstStyle>
          <a:p>
            <a:r>
              <a:rPr lang="en-US" sz="800" dirty="0">
                <a:solidFill>
                  <a:schemeClr val="bg2"/>
                </a:solidFill>
                <a:latin typeface="Boehringer Forward Text" panose="02000500000000020000" pitchFamily="2" charset="0"/>
              </a:rPr>
              <a:t>Presentation title    |    ONLY FOR INTERNAL USE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298000-5EC0-49A7-A832-DD2DED39A0D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6026812" y="8640452"/>
            <a:ext cx="360040" cy="216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1200"/>
            </a:lvl1pPr>
          </a:lstStyle>
          <a:p>
            <a:fld id="{D388EF01-4040-4B6C-80FD-9D313BD6F632}" type="slidenum">
              <a:rPr lang="en-US" sz="800" smtClean="0">
                <a:solidFill>
                  <a:schemeClr val="bg2"/>
                </a:solidFill>
                <a:latin typeface="Boehringer Forward Text" panose="02000500000000020000" pitchFamily="2" charset="0"/>
              </a:rPr>
              <a:pPr/>
              <a:t>‹Nr.›</a:t>
            </a:fld>
            <a:endParaRPr lang="en-US" sz="800" dirty="0">
              <a:solidFill>
                <a:schemeClr val="bg2"/>
              </a:solidFill>
              <a:latin typeface="Boehringer Forward Text" panose="0200050000000002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944680"/>
      </p:ext>
    </p:extLst>
  </p:cSld>
  <p:clrMap bg1="lt1" tx1="dk1" bg2="lt2" tx2="dk2" accent1="accent1" accent2="accent2" accent3="accent3" accent4="accent4" accent5="accent5" accent6="accent6" hlink="hlink" folHlink="folHlink"/>
  <p:hf hdr="0" dt="0"/>
  <p:extLst>
    <p:ext uri="{56416CCD-93CA-4268-BC5B-53C4BB910035}">
      <p15:sldGuideLst xmlns:p15="http://schemas.microsoft.com/office/powerpoint/2012/main">
        <p15:guide id="1" pos="302" userDrawn="1">
          <p15:clr>
            <a:srgbClr val="F26B43"/>
          </p15:clr>
        </p15:guide>
        <p15:guide id="2" pos="4021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75566" y="611560"/>
            <a:ext cx="5904000" cy="3321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79425" y="4103948"/>
            <a:ext cx="5903913" cy="3897052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Nineth level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5B82265E-FCCE-3032-9319-779A0A3FC97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483022" y="8640452"/>
            <a:ext cx="5148000" cy="216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>
              <a:defRPr sz="1200">
                <a:latin typeface="Boehringer Forward Text" panose="02000500000000020000" pitchFamily="2" charset="0"/>
              </a:defRPr>
            </a:lvl1pPr>
          </a:lstStyle>
          <a:p>
            <a:r>
              <a:rPr lang="en-US" sz="800" dirty="0">
                <a:solidFill>
                  <a:schemeClr val="bg2"/>
                </a:solidFill>
              </a:rPr>
              <a:t>Presentation title    |    ONLY FOR INTERNAL USE</a:t>
            </a:r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73E0AC08-0105-C885-9273-72FE8FC54C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6026812" y="8640452"/>
            <a:ext cx="360040" cy="216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1200">
                <a:latin typeface="Boehringer Forward Text" panose="02000500000000020000" pitchFamily="2" charset="0"/>
              </a:defRPr>
            </a:lvl1pPr>
          </a:lstStyle>
          <a:p>
            <a:fld id="{D388EF01-4040-4B6C-80FD-9D313BD6F632}" type="slidenum">
              <a:rPr lang="en-US" sz="800" smtClean="0">
                <a:solidFill>
                  <a:schemeClr val="bg2"/>
                </a:solidFill>
              </a:rPr>
              <a:pPr/>
              <a:t>‹Nr.›</a:t>
            </a:fld>
            <a:endParaRPr lang="en-US" sz="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2037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144000" indent="-144000" algn="l" defTabSz="914400" rtl="0" eaLnBrk="1" latinLnBrk="0" hangingPunct="1">
      <a:lnSpc>
        <a:spcPct val="110000"/>
      </a:lnSpc>
      <a:buFont typeface="Arial" panose="020B0604020202020204" pitchFamily="34" charset="0"/>
      <a:buChar char="•"/>
      <a:defRPr sz="1200" kern="1200">
        <a:solidFill>
          <a:schemeClr val="tx1"/>
        </a:solidFill>
        <a:latin typeface="Boehringer Forward Text" panose="02000500000000020000" pitchFamily="2" charset="0"/>
        <a:ea typeface="+mn-ea"/>
        <a:cs typeface="+mn-cs"/>
      </a:defRPr>
    </a:lvl1pPr>
    <a:lvl2pPr marL="288000" indent="-144000" algn="l" defTabSz="914400" rtl="0" eaLnBrk="1" latinLnBrk="0" hangingPunct="1">
      <a:lnSpc>
        <a:spcPct val="110000"/>
      </a:lnSpc>
      <a:buFont typeface="Arial" panose="020B0604020202020204" pitchFamily="34" charset="0"/>
      <a:buChar char="•"/>
      <a:defRPr sz="1200" kern="1200">
        <a:solidFill>
          <a:schemeClr val="tx1"/>
        </a:solidFill>
        <a:latin typeface="Boehringer Forward Text" panose="02000500000000020000" pitchFamily="2" charset="0"/>
        <a:ea typeface="+mn-ea"/>
        <a:cs typeface="+mn-cs"/>
      </a:defRPr>
    </a:lvl2pPr>
    <a:lvl3pPr marL="432000" indent="-144000" algn="l" defTabSz="914400" rtl="0" eaLnBrk="1" latinLnBrk="0" hangingPunct="1">
      <a:lnSpc>
        <a:spcPct val="110000"/>
      </a:lnSpc>
      <a:buFont typeface="Arial" panose="020B0604020202020204" pitchFamily="34" charset="0"/>
      <a:buChar char="•"/>
      <a:defRPr sz="1200" kern="1200">
        <a:solidFill>
          <a:schemeClr val="tx1"/>
        </a:solidFill>
        <a:latin typeface="Boehringer Forward Text" panose="02000500000000020000" pitchFamily="2" charset="0"/>
        <a:ea typeface="+mn-ea"/>
        <a:cs typeface="+mn-cs"/>
      </a:defRPr>
    </a:lvl3pPr>
    <a:lvl4pPr marL="576000" indent="-144000" algn="l" defTabSz="914400" rtl="0" eaLnBrk="1" latinLnBrk="0" hangingPunct="1">
      <a:lnSpc>
        <a:spcPct val="110000"/>
      </a:lnSpc>
      <a:buFont typeface="Arial" panose="020B0604020202020204" pitchFamily="34" charset="0"/>
      <a:buChar char="•"/>
      <a:defRPr sz="1200" kern="1200">
        <a:solidFill>
          <a:schemeClr val="tx1"/>
        </a:solidFill>
        <a:latin typeface="Boehringer Forward Text" panose="02000500000000020000" pitchFamily="2" charset="0"/>
        <a:ea typeface="+mn-ea"/>
        <a:cs typeface="+mn-cs"/>
      </a:defRPr>
    </a:lvl4pPr>
    <a:lvl5pPr marL="720000" indent="-144000" algn="l" defTabSz="914400" rtl="0" eaLnBrk="1" latinLnBrk="0" hangingPunct="1">
      <a:lnSpc>
        <a:spcPct val="110000"/>
      </a:lnSpc>
      <a:buFont typeface="Arial" panose="020B0604020202020204" pitchFamily="34" charset="0"/>
      <a:buChar char="•"/>
      <a:defRPr sz="1200" kern="1200">
        <a:solidFill>
          <a:schemeClr val="tx1"/>
        </a:solidFill>
        <a:latin typeface="Boehringer Forward Text" panose="02000500000000020000" pitchFamily="2" charset="0"/>
        <a:ea typeface="+mn-ea"/>
        <a:cs typeface="+mn-cs"/>
      </a:defRPr>
    </a:lvl5pPr>
    <a:lvl6pPr marL="720000" indent="-144000" algn="l" defTabSz="914400" rtl="0" eaLnBrk="1" latinLnBrk="0" hangingPunct="1">
      <a:lnSpc>
        <a:spcPct val="110000"/>
      </a:lnSpc>
      <a:buFont typeface="Arial" panose="020B0604020202020204" pitchFamily="34" charset="0"/>
      <a:buChar char="•"/>
      <a:defRPr sz="1200" kern="1200">
        <a:solidFill>
          <a:schemeClr val="tx1"/>
        </a:solidFill>
        <a:latin typeface="Boehringer Forward Text" panose="02000500000000020000" pitchFamily="2" charset="0"/>
        <a:ea typeface="+mn-ea"/>
        <a:cs typeface="+mn-cs"/>
      </a:defRPr>
    </a:lvl6pPr>
    <a:lvl7pPr marL="720000" indent="-144000" algn="l" defTabSz="914400" rtl="0" eaLnBrk="1" latinLnBrk="0" hangingPunct="1">
      <a:lnSpc>
        <a:spcPct val="110000"/>
      </a:lnSpc>
      <a:buFont typeface="Arial" panose="020B0604020202020204" pitchFamily="34" charset="0"/>
      <a:buChar char="•"/>
      <a:defRPr sz="1200" kern="1200">
        <a:solidFill>
          <a:schemeClr val="tx1"/>
        </a:solidFill>
        <a:latin typeface="Boehringer Forward Text" panose="02000500000000020000" pitchFamily="2" charset="0"/>
        <a:ea typeface="+mn-ea"/>
        <a:cs typeface="+mn-cs"/>
      </a:defRPr>
    </a:lvl7pPr>
    <a:lvl8pPr marL="720000" indent="-144000" algn="l" defTabSz="914400" rtl="0" eaLnBrk="1" latinLnBrk="0" hangingPunct="1">
      <a:lnSpc>
        <a:spcPct val="110000"/>
      </a:lnSpc>
      <a:buFont typeface="Arial" panose="020B0604020202020204" pitchFamily="34" charset="0"/>
      <a:buChar char="•"/>
      <a:defRPr sz="1200" kern="1200">
        <a:solidFill>
          <a:schemeClr val="tx1"/>
        </a:solidFill>
        <a:latin typeface="Boehringer Forward Text" panose="02000500000000020000" pitchFamily="2" charset="0"/>
        <a:ea typeface="+mn-ea"/>
        <a:cs typeface="+mn-cs"/>
      </a:defRPr>
    </a:lvl8pPr>
    <a:lvl9pPr marL="720000" indent="-144000" algn="l" defTabSz="914400" rtl="0" eaLnBrk="1" latinLnBrk="0" hangingPunct="1">
      <a:lnSpc>
        <a:spcPct val="110000"/>
      </a:lnSpc>
      <a:buFont typeface="Arial" panose="020B0604020202020204" pitchFamily="34" charset="0"/>
      <a:buChar char="•"/>
      <a:defRPr sz="1200" kern="1200">
        <a:solidFill>
          <a:schemeClr val="tx1"/>
        </a:solidFill>
        <a:latin typeface="Boehringer Forward Text" panose="02000500000000020000" pitchFamily="2" charset="0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302" userDrawn="1">
          <p15:clr>
            <a:srgbClr val="F26B43"/>
          </p15:clr>
        </p15:guide>
        <p15:guide id="3" pos="4021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76250" y="611188"/>
            <a:ext cx="5903913" cy="33210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 sz="800">
                <a:solidFill>
                  <a:schemeClr val="bg2"/>
                </a:solidFill>
              </a:rPr>
              <a:t>Presentation title    |    ONLY FOR INTERNAL USE</a:t>
            </a:r>
            <a:endParaRPr lang="en-US" sz="800" dirty="0">
              <a:solidFill>
                <a:schemeClr val="bg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8EF01-4040-4B6C-80FD-9D313BD6F632}" type="slidenum">
              <a:rPr lang="en-US" sz="800" smtClean="0">
                <a:solidFill>
                  <a:schemeClr val="bg2"/>
                </a:solidFill>
              </a:rPr>
              <a:pPr/>
              <a:t>1</a:t>
            </a:fld>
            <a:endParaRPr lang="en-US" sz="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87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76250" y="611188"/>
            <a:ext cx="5903913" cy="332105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 sz="800">
                <a:solidFill>
                  <a:schemeClr val="bg2"/>
                </a:solidFill>
              </a:rPr>
              <a:t>Presentation title    |    ONLY FOR INTERNAL USE</a:t>
            </a:r>
            <a:endParaRPr lang="en-US" sz="800" dirty="0">
              <a:solidFill>
                <a:schemeClr val="bg2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8EF01-4040-4B6C-80FD-9D313BD6F632}" type="slidenum">
              <a:rPr lang="en-US" sz="800" smtClean="0">
                <a:solidFill>
                  <a:schemeClr val="bg2"/>
                </a:solidFill>
              </a:rPr>
              <a:pPr/>
              <a:t>4</a:t>
            </a:fld>
            <a:endParaRPr lang="en-US" sz="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6167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76250" y="611188"/>
            <a:ext cx="5903913" cy="332105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 sz="800">
                <a:solidFill>
                  <a:schemeClr val="bg2"/>
                </a:solidFill>
              </a:rPr>
              <a:t>Presentation title    |    ONLY FOR INTERNAL USE</a:t>
            </a:r>
            <a:endParaRPr lang="en-US" sz="800" dirty="0">
              <a:solidFill>
                <a:schemeClr val="bg2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8EF01-4040-4B6C-80FD-9D313BD6F632}" type="slidenum">
              <a:rPr lang="en-US" sz="800" smtClean="0">
                <a:solidFill>
                  <a:schemeClr val="bg2"/>
                </a:solidFill>
              </a:rPr>
              <a:pPr/>
              <a:t>12</a:t>
            </a:fld>
            <a:endParaRPr lang="en-US" sz="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087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5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5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5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png"/><Relationship Id="rId5" Type="http://schemas.openxmlformats.org/officeDocument/2006/relationships/image" Target="../media/image13.png"/><Relationship Id="rId4" Type="http://schemas.openxmlformats.org/officeDocument/2006/relationships/image" Target="../media/image5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5.sv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5.sv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png"/><Relationship Id="rId5" Type="http://schemas.openxmlformats.org/officeDocument/2006/relationships/image" Target="../media/image13.png"/><Relationship Id="rId4" Type="http://schemas.openxmlformats.org/officeDocument/2006/relationships/image" Target="../media/image5.sv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2.png"/><Relationship Id="rId5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4.png"/><Relationship Id="rId5" Type="http://schemas.openxmlformats.org/officeDocument/2006/relationships/image" Target="../media/image13.png"/><Relationship Id="rId4" Type="http://schemas.openxmlformats.org/officeDocument/2006/relationships/image" Target="../media/image5.sv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6.png"/><Relationship Id="rId5" Type="http://schemas.openxmlformats.org/officeDocument/2006/relationships/image" Target="../media/image19.png"/><Relationship Id="rId4" Type="http://schemas.openxmlformats.org/officeDocument/2006/relationships/image" Target="../media/image5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8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0.png"/><Relationship Id="rId5" Type="http://schemas.openxmlformats.org/officeDocument/2006/relationships/image" Target="../media/image19.png"/><Relationship Id="rId4" Type="http://schemas.openxmlformats.org/officeDocument/2006/relationships/image" Target="../media/image5.sv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4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2.png"/><Relationship Id="rId5" Type="http://schemas.openxmlformats.org/officeDocument/2006/relationships/image" Target="../media/image16.png"/><Relationship Id="rId4" Type="http://schemas.openxmlformats.org/officeDocument/2006/relationships/image" Target="../media/image5.sv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4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4.png"/><Relationship Id="rId5" Type="http://schemas.openxmlformats.org/officeDocument/2006/relationships/image" Target="../media/image13.png"/><Relationship Id="rId4" Type="http://schemas.openxmlformats.org/officeDocument/2006/relationships/image" Target="../media/image5.sv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6.png"/><Relationship Id="rId5" Type="http://schemas.openxmlformats.org/officeDocument/2006/relationships/image" Target="../media/image8.png"/><Relationship Id="rId4" Type="http://schemas.openxmlformats.org/officeDocument/2006/relationships/image" Target="../media/image5.sv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4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8.png"/><Relationship Id="rId5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4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0.png"/><Relationship Id="rId5" Type="http://schemas.openxmlformats.org/officeDocument/2006/relationships/image" Target="../media/image13.png"/><Relationship Id="rId4" Type="http://schemas.openxmlformats.org/officeDocument/2006/relationships/image" Target="../media/image5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6.png"/><Relationship Id="rId2" Type="http://schemas.openxmlformats.org/officeDocument/2006/relationships/image" Target="../media/image5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5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54.png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6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6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6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ortema.de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5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mailto:info@ortema.de" TargetMode="Externa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Dunkel">
    <p:bg bwMode="gray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13" descr="Ein Bild, das Kreis, Grafiken, Kreativität enthält.&#10;&#10;KI-generierte Inhalte können fehlerhaft sein.">
            <a:extLst>
              <a:ext uri="{FF2B5EF4-FFF2-40B4-BE49-F238E27FC236}">
                <a16:creationId xmlns:a16="http://schemas.microsoft.com/office/drawing/2014/main" id="{24F0755F-A2E7-E855-9125-5D2966F5B8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83" b="18385"/>
          <a:stretch/>
        </p:blipFill>
        <p:spPr>
          <a:xfrm>
            <a:off x="673088" y="0"/>
            <a:ext cx="10845824" cy="68580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6DB32D28-99E6-CEDB-1308-E8AA8641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84603D0-3740-CB40-9C94-D226811D1CE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BEA4D240-3D0D-6687-E32E-3B1A788C691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sp>
        <p:nvSpPr>
          <p:cNvPr id="3" name="Untertitel 2">
            <a:extLst>
              <a:ext uri="{FF2B5EF4-FFF2-40B4-BE49-F238E27FC236}">
                <a16:creationId xmlns:a16="http://schemas.microsoft.com/office/drawing/2014/main" id="{94630E78-6637-EC65-07DC-E977823B897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11039487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0A5C713E-8C96-0744-15B7-9743A3A4124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11039487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22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HEll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BEA4D240-3D0D-6687-E32E-3B1A788C69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9" name="Grafik 8" descr="Ein Bild, das Kreis, Grafiken, Kreativität enthält.&#10;&#10;KI-generierte Inhalte können fehlerhaft sein.">
            <a:extLst>
              <a:ext uri="{FF2B5EF4-FFF2-40B4-BE49-F238E27FC236}">
                <a16:creationId xmlns:a16="http://schemas.microsoft.com/office/drawing/2014/main" id="{524C3F77-08CA-3BCE-36EA-FAE09190F9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83" b="18385"/>
          <a:stretch/>
        </p:blipFill>
        <p:spPr>
          <a:xfrm>
            <a:off x="673088" y="0"/>
            <a:ext cx="10845824" cy="6858000"/>
          </a:xfrm>
          <a:prstGeom prst="rect">
            <a:avLst/>
          </a:prstGeom>
        </p:spPr>
      </p:pic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84603D0-3740-CB40-9C94-D226811D1CE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54E9C34A-6559-297A-50C9-0A4ED760A2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889"/>
            <a:ext cx="1645200" cy="271458"/>
          </a:xfrm>
          <a:prstGeom prst="rect">
            <a:avLst/>
          </a:prstGeom>
        </p:spPr>
      </p:pic>
      <p:sp>
        <p:nvSpPr>
          <p:cNvPr id="2" name="Untertitel 2">
            <a:extLst>
              <a:ext uri="{FF2B5EF4-FFF2-40B4-BE49-F238E27FC236}">
                <a16:creationId xmlns:a16="http://schemas.microsoft.com/office/drawing/2014/main" id="{9ABCA9F6-8BB1-B404-F8C8-3F0939F8FB6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11039487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7D39DD7E-5129-E33C-1089-BA55251B031E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11039487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41115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OT 1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5C45608B-6793-0437-1E66-FDB8913545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EA4D240-3D0D-6687-E32E-3B1A788C69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5945DFB0-E492-3680-790C-D911E3FFDF9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A4D7FE9D-7405-0CFD-3E95-63492C67B2D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BF68037D-991A-5428-5685-98DA2BB58FCB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49585DA-111A-BF4A-782E-42B5361EC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8" name="Fußzeilenplatzhalter 3">
            <a:extLst>
              <a:ext uri="{FF2B5EF4-FFF2-40B4-BE49-F238E27FC236}">
                <a16:creationId xmlns:a16="http://schemas.microsoft.com/office/drawing/2014/main" id="{3715E66C-A270-7B59-3A49-0847DE76549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6" name="Untertitel 2">
            <a:extLst>
              <a:ext uri="{FF2B5EF4-FFF2-40B4-BE49-F238E27FC236}">
                <a16:creationId xmlns:a16="http://schemas.microsoft.com/office/drawing/2014/main" id="{4805D537-420D-6B29-22FC-68737A739E2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7" name="Titel 1">
            <a:extLst>
              <a:ext uri="{FF2B5EF4-FFF2-40B4-BE49-F238E27FC236}">
                <a16:creationId xmlns:a16="http://schemas.microsoft.com/office/drawing/2014/main" id="{304FA8B9-3620-003E-8285-616B5A13B6A6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1505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OT 2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5C45608B-6793-0437-1E66-FDB8913545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EA4D240-3D0D-6687-E32E-3B1A788C69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6C240732-2EE9-186A-D85B-3FE4A4C184D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1FE389CE-C97C-5B86-5F88-627EE60C195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7439645C-EAB0-51DE-50DB-F26098255B0B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58AFCCF6-C986-4D05-11B2-2F52A10E6C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8" name="Fußzeilenplatzhalter 3">
            <a:extLst>
              <a:ext uri="{FF2B5EF4-FFF2-40B4-BE49-F238E27FC236}">
                <a16:creationId xmlns:a16="http://schemas.microsoft.com/office/drawing/2014/main" id="{FE405FB4-9EE7-6014-9CD8-CE41A154B62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6" name="Untertitel 2">
            <a:extLst>
              <a:ext uri="{FF2B5EF4-FFF2-40B4-BE49-F238E27FC236}">
                <a16:creationId xmlns:a16="http://schemas.microsoft.com/office/drawing/2014/main" id="{5DF47C23-E256-1E08-D7E0-603DDA880F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7" name="Titel 1">
            <a:extLst>
              <a:ext uri="{FF2B5EF4-FFF2-40B4-BE49-F238E27FC236}">
                <a16:creationId xmlns:a16="http://schemas.microsoft.com/office/drawing/2014/main" id="{A75B26D6-F33B-A41D-C887-76EAB6944269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8123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OT 3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5C45608B-6793-0437-1E66-FDB8913545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EA4D240-3D0D-6687-E32E-3B1A788C69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649C17A6-BC8F-878E-478F-E5B0C8F919F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79D10C22-E706-2D12-DD98-71733444D98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F6114115-E4F8-F810-564B-89F7296F7125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6F12E49-E1D2-85F0-2A56-BAEFA34E5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8" name="Fußzeilenplatzhalter 3">
            <a:extLst>
              <a:ext uri="{FF2B5EF4-FFF2-40B4-BE49-F238E27FC236}">
                <a16:creationId xmlns:a16="http://schemas.microsoft.com/office/drawing/2014/main" id="{7A8AB3BC-AE7A-53EC-326E-E08579B5259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6" name="Untertitel 2">
            <a:extLst>
              <a:ext uri="{FF2B5EF4-FFF2-40B4-BE49-F238E27FC236}">
                <a16:creationId xmlns:a16="http://schemas.microsoft.com/office/drawing/2014/main" id="{996706FB-9729-F827-CE14-B0B4432DFF7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7" name="Titel 1">
            <a:extLst>
              <a:ext uri="{FF2B5EF4-FFF2-40B4-BE49-F238E27FC236}">
                <a16:creationId xmlns:a16="http://schemas.microsoft.com/office/drawing/2014/main" id="{C52A4513-5EE8-62BF-F4E6-4916372FB40E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143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OT 4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FD1FAFAB-5647-054B-051C-38A92121BB8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D8C4E672-75E0-E0AC-EDEF-98AF1D1E817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B0729EC8-C26E-1FC5-C0A9-4D3D7437853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359F62A2-AF21-4942-FF5C-B130A053732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Rechteck 11">
            <a:extLst>
              <a:ext uri="{FF2B5EF4-FFF2-40B4-BE49-F238E27FC236}">
                <a16:creationId xmlns:a16="http://schemas.microsoft.com/office/drawing/2014/main" id="{CE2DC109-BA21-DBA2-E139-59DC195F2081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DEF934B9-A1DC-B56E-817B-0D441A9CCC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15" name="Fußzeilenplatzhalter 3">
            <a:extLst>
              <a:ext uri="{FF2B5EF4-FFF2-40B4-BE49-F238E27FC236}">
                <a16:creationId xmlns:a16="http://schemas.microsoft.com/office/drawing/2014/main" id="{EEC34827-20F7-02AB-4831-0420CF696912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6" name="Untertitel 2">
            <a:extLst>
              <a:ext uri="{FF2B5EF4-FFF2-40B4-BE49-F238E27FC236}">
                <a16:creationId xmlns:a16="http://schemas.microsoft.com/office/drawing/2014/main" id="{99AEF653-71F5-779F-F115-69305D1A0C3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7" name="Titel 1">
            <a:extLst>
              <a:ext uri="{FF2B5EF4-FFF2-40B4-BE49-F238E27FC236}">
                <a16:creationId xmlns:a16="http://schemas.microsoft.com/office/drawing/2014/main" id="{9F1FC8FF-A894-88F6-869C-B629BFCF1022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0882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OT 5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7C4B0D6-AF71-CB5A-79C6-1820E78BBC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C0BF7264-D55B-E980-B906-754B76B8300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39755DA6-CC7E-8273-9CBA-6AAFA45E721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0A10EBFA-66A5-A609-0573-D2A41C63CE0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hteck 10">
            <a:extLst>
              <a:ext uri="{FF2B5EF4-FFF2-40B4-BE49-F238E27FC236}">
                <a16:creationId xmlns:a16="http://schemas.microsoft.com/office/drawing/2014/main" id="{7371E806-E90D-48CE-E953-96A67E6E6B4C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A39F0BFA-9A1A-9704-9A0B-5D413D8101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15" name="Fußzeilenplatzhalter 3">
            <a:extLst>
              <a:ext uri="{FF2B5EF4-FFF2-40B4-BE49-F238E27FC236}">
                <a16:creationId xmlns:a16="http://schemas.microsoft.com/office/drawing/2014/main" id="{E90B132D-E389-051F-514F-E61EBBDF31B3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6" name="Untertitel 2">
            <a:extLst>
              <a:ext uri="{FF2B5EF4-FFF2-40B4-BE49-F238E27FC236}">
                <a16:creationId xmlns:a16="http://schemas.microsoft.com/office/drawing/2014/main" id="{85436A1D-4570-8DB1-6287-300929BAE9F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7" name="Titel 1">
            <a:extLst>
              <a:ext uri="{FF2B5EF4-FFF2-40B4-BE49-F238E27FC236}">
                <a16:creationId xmlns:a16="http://schemas.microsoft.com/office/drawing/2014/main" id="{E07B91F8-881A-8AD9-2B67-A1E46D948F40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179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OT 6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5003911C-E4FB-5976-613E-BDDB14A08A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7171C6D1-934C-77B3-2620-87695D96993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F1D9BCC8-0FC1-1229-22FC-FC4A0666F59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E979876E-179F-AC5B-C494-49EBC7FAD8D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BFD64E32-A803-0B25-BEEE-B2421845EBFA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5677FBE4-54AF-D8D3-82B5-D9C597C92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6" name="Fußzeilenplatzhalter 3">
            <a:extLst>
              <a:ext uri="{FF2B5EF4-FFF2-40B4-BE49-F238E27FC236}">
                <a16:creationId xmlns:a16="http://schemas.microsoft.com/office/drawing/2014/main" id="{22F94E7E-30B5-1D96-7C00-AE7B2EE23FF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C8A63139-6C2C-D971-BCD1-D05206BB48D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703FF4CC-2B64-36BE-9C3D-DBEA5443E450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2963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OT 7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9D0B4795-A472-6EEA-4668-5D617D69E4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1A0FEBDB-7BF8-44B5-47D7-8B8BED7161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98BB2E65-CD51-3A22-6700-CF23349CBEF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6AF65A2C-C335-2431-99B6-13C310ADB3F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hteck 7">
            <a:extLst>
              <a:ext uri="{FF2B5EF4-FFF2-40B4-BE49-F238E27FC236}">
                <a16:creationId xmlns:a16="http://schemas.microsoft.com/office/drawing/2014/main" id="{E5A148C2-B94B-BE00-AC92-F65E6DE44BC2}"/>
              </a:ext>
            </a:extLst>
          </p:cNvPr>
          <p:cNvSpPr/>
          <p:nvPr userDrawn="1"/>
        </p:nvSpPr>
        <p:spPr bwMode="gray">
          <a:xfrm>
            <a:off x="0" y="0"/>
            <a:ext cx="5616575" cy="6858000"/>
          </a:xfrm>
          <a:prstGeom prst="rect">
            <a:avLst/>
          </a:prstGeom>
          <a:gradFill>
            <a:gsLst>
              <a:gs pos="20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5DCFEA85-B1AB-4EFD-7159-9FAD72506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889"/>
            <a:ext cx="1645200" cy="271458"/>
          </a:xfrm>
          <a:prstGeom prst="rect">
            <a:avLst/>
          </a:prstGeom>
        </p:spPr>
      </p:pic>
      <p:sp>
        <p:nvSpPr>
          <p:cNvPr id="11" name="Fußzeilenplatzhalter 3">
            <a:extLst>
              <a:ext uri="{FF2B5EF4-FFF2-40B4-BE49-F238E27FC236}">
                <a16:creationId xmlns:a16="http://schemas.microsoft.com/office/drawing/2014/main" id="{6F69730C-3F3F-1FAD-E639-2760FBFBC36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2" name="Untertitel 2">
            <a:extLst>
              <a:ext uri="{FF2B5EF4-FFF2-40B4-BE49-F238E27FC236}">
                <a16:creationId xmlns:a16="http://schemas.microsoft.com/office/drawing/2014/main" id="{412A5372-03E5-E1C2-4E8E-153962147D9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BEAAB2C9-F0E1-113F-14A0-FC57FB0396E9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5173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MF 1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DA08DC6-BBE5-B1B1-BC1D-59DFE7158A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CA73DBB3-EDBC-0F1D-B15B-163A046CC29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CDCDAC37-F4B1-D247-6960-5076876BF81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FC5138DF-52D1-AC19-7B1A-DA1D0EE9CFAA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hteck 7">
            <a:extLst>
              <a:ext uri="{FF2B5EF4-FFF2-40B4-BE49-F238E27FC236}">
                <a16:creationId xmlns:a16="http://schemas.microsoft.com/office/drawing/2014/main" id="{F851DB18-2ABB-486F-0C95-A7958CBCEFCF}"/>
              </a:ext>
            </a:extLst>
          </p:cNvPr>
          <p:cNvSpPr/>
          <p:nvPr userDrawn="1"/>
        </p:nvSpPr>
        <p:spPr bwMode="gray">
          <a:xfrm>
            <a:off x="0" y="0"/>
            <a:ext cx="5616575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98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5F28381F-0AE3-3585-D663-E20A392634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889"/>
            <a:ext cx="1645200" cy="271458"/>
          </a:xfrm>
          <a:prstGeom prst="rect">
            <a:avLst/>
          </a:prstGeom>
        </p:spPr>
      </p:pic>
      <p:sp>
        <p:nvSpPr>
          <p:cNvPr id="11" name="Fußzeilenplatzhalter 3">
            <a:extLst>
              <a:ext uri="{FF2B5EF4-FFF2-40B4-BE49-F238E27FC236}">
                <a16:creationId xmlns:a16="http://schemas.microsoft.com/office/drawing/2014/main" id="{E1E3A3E9-C4F9-E87A-DED9-392DCCF675A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2" name="Untertitel 2">
            <a:extLst>
              <a:ext uri="{FF2B5EF4-FFF2-40B4-BE49-F238E27FC236}">
                <a16:creationId xmlns:a16="http://schemas.microsoft.com/office/drawing/2014/main" id="{5368BFE3-55E4-04F3-F74F-2E7B1DD2DFF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id="{F7BF1004-12B6-6EA6-DF35-2477A8EFBAC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2891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MF 2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fik 15">
            <a:extLst>
              <a:ext uri="{FF2B5EF4-FFF2-40B4-BE49-F238E27FC236}">
                <a16:creationId xmlns:a16="http://schemas.microsoft.com/office/drawing/2014/main" id="{320AAC88-2334-0351-5AAD-93AA292A47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F0B156C3-6999-DA6D-1C05-460C725A265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5115368F-03FE-5C45-EEE4-77A2EF00F3D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1519DC7A-1AC9-E006-94A3-74DD421209E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-2815" y="-728"/>
            <a:ext cx="12192000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A6215758-4B51-E4DF-CFF5-86C8C41864A8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1000">
                <a:schemeClr val="tx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8521ADC-F026-C2DE-B89F-3076314DB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6" name="Fußzeilenplatzhalter 3">
            <a:extLst>
              <a:ext uri="{FF2B5EF4-FFF2-40B4-BE49-F238E27FC236}">
                <a16:creationId xmlns:a16="http://schemas.microsoft.com/office/drawing/2014/main" id="{C9BFD911-CBE8-AEFE-8DE3-A189EC6FB81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B67CE8CD-033E-7E6D-1FD4-C1F55692F4E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6FA15001-E3B7-AB7C-79A8-FC9A4310269B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4305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MF 3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3FB73CF2-7F28-3CDC-FF11-1E7B827D213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7810D29A-EAFC-92E4-9B4D-682E4689C66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472874AF-6E57-CAD0-98AF-38A2085F99F9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F72181E-57FF-5113-ED42-9E25DBC2D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6" name="Fußzeilenplatzhalter 3">
            <a:extLst>
              <a:ext uri="{FF2B5EF4-FFF2-40B4-BE49-F238E27FC236}">
                <a16:creationId xmlns:a16="http://schemas.microsoft.com/office/drawing/2014/main" id="{289B6AA0-A3A0-F0BB-D7B3-A1D215D03D4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65A9FB39-D165-F46F-4ECB-7A4E28B12F6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1AB45A53-42EA-6171-07D4-A68302EBC276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7066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Reha 1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2ECC1FD5-0E84-E842-215F-4513C8328E1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D9B2A504-5CC0-910B-0DB1-58179DC2D01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FD379F47-02AF-6D52-0C2D-42B202453A35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109CCC7-01F2-8C45-7080-4DB57668B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6" name="Fußzeilenplatzhalter 3">
            <a:extLst>
              <a:ext uri="{FF2B5EF4-FFF2-40B4-BE49-F238E27FC236}">
                <a16:creationId xmlns:a16="http://schemas.microsoft.com/office/drawing/2014/main" id="{3E12C6A2-4375-FBC8-2565-3E089271B54F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A5079E49-C146-01A3-D99F-78EF3A31ADE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C04639C7-4E40-E741-28CA-D45F8FD7F907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9636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Reha 2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F697D110-0C82-8BCC-2145-10D1BDEDD2F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BBC1027D-2F0D-443E-49E9-017C9CC147D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4EDB0E7B-0BA9-DE98-0025-7D45950D0ED3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ABF7603-4F24-0CE5-F7D3-776714A9F6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889"/>
            <a:ext cx="1645200" cy="271458"/>
          </a:xfrm>
          <a:prstGeom prst="rect">
            <a:avLst/>
          </a:prstGeom>
        </p:spPr>
      </p:pic>
      <p:sp>
        <p:nvSpPr>
          <p:cNvPr id="6" name="Fußzeilenplatzhalter 3">
            <a:extLst>
              <a:ext uri="{FF2B5EF4-FFF2-40B4-BE49-F238E27FC236}">
                <a16:creationId xmlns:a16="http://schemas.microsoft.com/office/drawing/2014/main" id="{26D65383-922A-6641-4634-239AD554D49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D4741D7F-6C73-13A5-C264-9837294936F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E3C5383-8FD1-39E2-2D1B-1FCC5070F2CC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6239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Reha 3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3A21256-65BD-EDB5-DF11-7AA3176CF6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E23CF65-8200-ECE6-CF1B-A4ADE2F1B67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640AD75E-2B05-D297-12E5-4F16EEA63D45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30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B7AD75C1-0BF6-772E-0B16-BF628AC12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889"/>
            <a:ext cx="1645200" cy="271458"/>
          </a:xfrm>
          <a:prstGeom prst="rect">
            <a:avLst/>
          </a:prstGeom>
        </p:spPr>
      </p:pic>
      <p:sp>
        <p:nvSpPr>
          <p:cNvPr id="26" name="Fußzeilenplatzhalter 3">
            <a:extLst>
              <a:ext uri="{FF2B5EF4-FFF2-40B4-BE49-F238E27FC236}">
                <a16:creationId xmlns:a16="http://schemas.microsoft.com/office/drawing/2014/main" id="{2AE38C97-9D4F-1C02-7CC4-666B21086DF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27" name="Untertitel 2">
            <a:extLst>
              <a:ext uri="{FF2B5EF4-FFF2-40B4-BE49-F238E27FC236}">
                <a16:creationId xmlns:a16="http://schemas.microsoft.com/office/drawing/2014/main" id="{457B9CF5-A423-99B2-2013-D9358F194CA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28" name="Titel 1">
            <a:extLst>
              <a:ext uri="{FF2B5EF4-FFF2-40B4-BE49-F238E27FC236}">
                <a16:creationId xmlns:a16="http://schemas.microsoft.com/office/drawing/2014/main" id="{C7C0570D-3DE1-6F75-A685-02727623B3B5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7048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Karriere 2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C63F6570-AF14-593E-4C4B-692C11C624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3B8E347D-D716-45A7-88D4-C30A6F9F972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113E83E0-A77F-86E4-554E-21C94ABE8986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CCC9CBF-C434-B3BA-B1DA-079DF6482D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889"/>
            <a:ext cx="1645200" cy="271458"/>
          </a:xfrm>
          <a:prstGeom prst="rect">
            <a:avLst/>
          </a:prstGeom>
        </p:spPr>
      </p:pic>
      <p:sp>
        <p:nvSpPr>
          <p:cNvPr id="6" name="Fußzeilenplatzhalter 3">
            <a:extLst>
              <a:ext uri="{FF2B5EF4-FFF2-40B4-BE49-F238E27FC236}">
                <a16:creationId xmlns:a16="http://schemas.microsoft.com/office/drawing/2014/main" id="{83BD7C90-C5DD-25B2-3311-B8840F41F98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B9952103-E163-11B9-F6B0-66AD487BFE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639F8615-BA7C-13BE-80C8-E8204B667241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7617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Karriere 3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2FB1DF56-FED9-2584-AD74-2BE3EE10BCA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187D7607-FAB0-BF04-4415-B6A47A4E4E5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3CB26E5F-F25E-A3C4-57C7-59ED393E936F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8ED6714-7E92-192F-8DE4-8C9CA083D9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6" name="Fußzeilenplatzhalter 3">
            <a:extLst>
              <a:ext uri="{FF2B5EF4-FFF2-40B4-BE49-F238E27FC236}">
                <a16:creationId xmlns:a16="http://schemas.microsoft.com/office/drawing/2014/main" id="{6D1468F5-E3DF-E8DA-6AD2-82A27CF45A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D2755D1E-F5CC-BD27-C160-A38A6D6CC46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368C759D-D683-CC48-249E-FE45F6CD012F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5124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SP 1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3DEC89C0-DBF0-4AED-FE67-59C0AB6990F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C3ABFB84-DE7A-1C7D-4FA7-697DBBB2CDD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sp>
        <p:nvSpPr>
          <p:cNvPr id="8" name="Rechteck 7">
            <a:extLst>
              <a:ext uri="{FF2B5EF4-FFF2-40B4-BE49-F238E27FC236}">
                <a16:creationId xmlns:a16="http://schemas.microsoft.com/office/drawing/2014/main" id="{AEDE60C7-EFAD-4714-772C-265990943858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37EB390-2DF5-A0C3-C104-2FCA80EC12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11" name="Fußzeilenplatzhalter 3">
            <a:extLst>
              <a:ext uri="{FF2B5EF4-FFF2-40B4-BE49-F238E27FC236}">
                <a16:creationId xmlns:a16="http://schemas.microsoft.com/office/drawing/2014/main" id="{6FFD2ED6-6AB9-6F8D-AA88-0CFD385000E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2" name="Untertitel 2">
            <a:extLst>
              <a:ext uri="{FF2B5EF4-FFF2-40B4-BE49-F238E27FC236}">
                <a16:creationId xmlns:a16="http://schemas.microsoft.com/office/drawing/2014/main" id="{40E44334-EC19-A9A0-307B-C00BAA9B395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D9D8E23A-AFBC-3206-3C8D-853F0C13CCB1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5294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SP 2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F5013032-BB00-AF87-5626-42CF5D40521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38689B28-49B6-C279-5A2F-F9714866A94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57EDBF4C-B7CE-FDB6-7357-5A5BD8318106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057E5E92-1288-17C2-1F34-7FB626302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889"/>
            <a:ext cx="1645200" cy="271458"/>
          </a:xfrm>
          <a:prstGeom prst="rect">
            <a:avLst/>
          </a:prstGeom>
        </p:spPr>
      </p:pic>
      <p:sp>
        <p:nvSpPr>
          <p:cNvPr id="6" name="Fußzeilenplatzhalter 3">
            <a:extLst>
              <a:ext uri="{FF2B5EF4-FFF2-40B4-BE49-F238E27FC236}">
                <a16:creationId xmlns:a16="http://schemas.microsoft.com/office/drawing/2014/main" id="{16AA86CB-BBC7-A157-C191-C3E6A593C53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50872865-41E9-6C9B-DFAC-7E42044A5D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0A08B5CD-BB11-B535-865F-1C446C615563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3913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SP 4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E229DACD-CE8E-C311-0DC4-527DCD8A4E6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49B84120-9BBB-CCAF-286B-3575C688DDD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48826CC1-310C-9DB3-9660-BA364532EB8B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tx1">
                  <a:alpha val="90000"/>
                </a:schemeClr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7617EE67-0233-50B4-136D-3A281B39B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680"/>
            <a:ext cx="1645200" cy="271876"/>
          </a:xfrm>
          <a:prstGeom prst="rect">
            <a:avLst/>
          </a:prstGeom>
        </p:spPr>
      </p:pic>
      <p:sp>
        <p:nvSpPr>
          <p:cNvPr id="11" name="Fußzeilenplatzhalter 3">
            <a:extLst>
              <a:ext uri="{FF2B5EF4-FFF2-40B4-BE49-F238E27FC236}">
                <a16:creationId xmlns:a16="http://schemas.microsoft.com/office/drawing/2014/main" id="{99005BD2-3892-EFF9-F713-D1FE7330903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2" name="Untertitel 2">
            <a:extLst>
              <a:ext uri="{FF2B5EF4-FFF2-40B4-BE49-F238E27FC236}">
                <a16:creationId xmlns:a16="http://schemas.microsoft.com/office/drawing/2014/main" id="{DF26B03D-5C59-473B-0658-5B4EA18109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67E90CAD-A616-118A-CCB4-0B5815280B6B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1210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SP 5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930CDE84-A072-EDB8-6CBC-B413704E5C7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9F6E877F-B157-541F-7903-EE59F02FDF4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0FF115A4-0175-347A-C5B7-4BF8CD8A6B88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F818AD69-2B40-13C8-1B23-FA5A4D9F8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889"/>
            <a:ext cx="1645200" cy="271458"/>
          </a:xfrm>
          <a:prstGeom prst="rect">
            <a:avLst/>
          </a:prstGeom>
        </p:spPr>
      </p:pic>
      <p:sp>
        <p:nvSpPr>
          <p:cNvPr id="6" name="Fußzeilenplatzhalter 3">
            <a:extLst>
              <a:ext uri="{FF2B5EF4-FFF2-40B4-BE49-F238E27FC236}">
                <a16:creationId xmlns:a16="http://schemas.microsoft.com/office/drawing/2014/main" id="{6C0DA3A4-1261-80B1-B619-CB96C607116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B1FCD4C7-7241-7215-B34B-8FD7F3424B6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9F201C19-0855-791C-42E7-7DC1B2BC3B04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0989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AKZ 1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3A21256-65BD-EDB5-DF11-7AA3176CF6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E23CF65-8200-ECE6-CF1B-A4ADE2F1B67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sp>
        <p:nvSpPr>
          <p:cNvPr id="11" name="Rechteck 10">
            <a:extLst>
              <a:ext uri="{FF2B5EF4-FFF2-40B4-BE49-F238E27FC236}">
                <a16:creationId xmlns:a16="http://schemas.microsoft.com/office/drawing/2014/main" id="{7A7DC56B-3B82-B616-F8E4-DC3AC79BBE24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29750CD5-93FA-9AD5-8F45-51973F8EE6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889"/>
            <a:ext cx="1645200" cy="271458"/>
          </a:xfrm>
          <a:prstGeom prst="rect">
            <a:avLst/>
          </a:prstGeom>
        </p:spPr>
      </p:pic>
      <p:sp>
        <p:nvSpPr>
          <p:cNvPr id="13" name="Fußzeilenplatzhalter 3">
            <a:extLst>
              <a:ext uri="{FF2B5EF4-FFF2-40B4-BE49-F238E27FC236}">
                <a16:creationId xmlns:a16="http://schemas.microsoft.com/office/drawing/2014/main" id="{6EED8904-8095-4DC3-AF3F-F1D85492D98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4" name="Untertitel 2">
            <a:extLst>
              <a:ext uri="{FF2B5EF4-FFF2-40B4-BE49-F238E27FC236}">
                <a16:creationId xmlns:a16="http://schemas.microsoft.com/office/drawing/2014/main" id="{96FDCF21-E866-1B9F-5DFC-112CC52837A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DAAD1B97-85D2-461C-DFFD-A2814B2535B5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01926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– AKZ 2"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A04D6C95-BAF2-AF31-D15D-95368AE6B5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3A21256-65BD-EDB5-DF11-7AA3176CF6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4000" y="-1143728"/>
            <a:ext cx="9144000" cy="9144000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E23CF65-8200-ECE6-CF1B-A4ADE2F1B67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-728"/>
            <a:ext cx="12192000" cy="6858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E84FB310-65CB-3244-32DE-4E3F0C1C45F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92800" y="-1179512"/>
            <a:ext cx="4811712" cy="4811712"/>
          </a:xfrm>
          <a:prstGeom prst="rect">
            <a:avLst/>
          </a:prstGeom>
        </p:spPr>
      </p:pic>
      <p:sp>
        <p:nvSpPr>
          <p:cNvPr id="11" name="Rechteck 10">
            <a:extLst>
              <a:ext uri="{FF2B5EF4-FFF2-40B4-BE49-F238E27FC236}">
                <a16:creationId xmlns:a16="http://schemas.microsoft.com/office/drawing/2014/main" id="{7A7DC56B-3B82-B616-F8E4-DC3AC79BBE24}"/>
              </a:ext>
            </a:extLst>
          </p:cNvPr>
          <p:cNvSpPr/>
          <p:nvPr userDrawn="1"/>
        </p:nvSpPr>
        <p:spPr bwMode="gray">
          <a:xfrm>
            <a:off x="0" y="0"/>
            <a:ext cx="5892800" cy="6858000"/>
          </a:xfrm>
          <a:prstGeom prst="rect">
            <a:avLst/>
          </a:prstGeom>
          <a:gradFill>
            <a:gsLst>
              <a:gs pos="20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</a:pPr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29750CD5-93FA-9AD5-8F45-51973F8EE6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8800" y="548889"/>
            <a:ext cx="1645200" cy="271458"/>
          </a:xfrm>
          <a:prstGeom prst="rect">
            <a:avLst/>
          </a:prstGeom>
        </p:spPr>
      </p:pic>
      <p:sp>
        <p:nvSpPr>
          <p:cNvPr id="13" name="Fußzeilenplatzhalter 3">
            <a:extLst>
              <a:ext uri="{FF2B5EF4-FFF2-40B4-BE49-F238E27FC236}">
                <a16:creationId xmlns:a16="http://schemas.microsoft.com/office/drawing/2014/main" id="{6EED8904-8095-4DC3-AF3F-F1D85492D98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4" name="Untertitel 2">
            <a:extLst>
              <a:ext uri="{FF2B5EF4-FFF2-40B4-BE49-F238E27FC236}">
                <a16:creationId xmlns:a16="http://schemas.microsoft.com/office/drawing/2014/main" id="{96FDCF21-E866-1B9F-5DFC-112CC52837A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5616575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DAAD1B97-85D2-461C-DFFD-A2814B2535B5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5616575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208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alternative">
    <p:bg bwMode="blackWhite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21F75BC8-F612-2B70-B801-672E4369F8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A817014-5BFC-469F-98F9-387F1D26936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F4CBD4C-0F49-F57C-9B27-DEC864627EE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4C4A6E80-CB53-4D72-1B7B-3500815C4B7B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 bwMode="white">
          <a:xfrm>
            <a:off x="479480" y="1412776"/>
            <a:ext cx="792000" cy="540000"/>
          </a:xfrm>
          <a:noFill/>
          <a:effectLst/>
        </p:spPr>
        <p:txBody>
          <a:bodyPr wrap="none" rIns="0" bIns="72000" anchor="ctr" anchorCtr="0"/>
          <a:lstStyle>
            <a:lvl1pPr marL="0" indent="0" algn="l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1pPr>
            <a:lvl2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2pPr>
            <a:lvl3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3pPr>
            <a:lvl4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4pPr>
            <a:lvl5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5pPr>
            <a:lvl6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6pPr>
            <a:lvl7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7pPr>
            <a:lvl8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8pPr>
            <a:lvl9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7E03331E-BAE6-FE9A-0655-4888C3038D4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1485714" y="1412776"/>
            <a:ext cx="4464000" cy="864000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600"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Erste Zeile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Zeile</a:t>
            </a:r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54A84130-BB18-0BA4-1EE9-823C0DB98D2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 bwMode="white">
          <a:xfrm>
            <a:off x="479480" y="2529950"/>
            <a:ext cx="792000" cy="540000"/>
          </a:xfrm>
          <a:noFill/>
          <a:effectLst/>
        </p:spPr>
        <p:txBody>
          <a:bodyPr wrap="none" rIns="0" bIns="72000" anchor="ctr" anchorCtr="0"/>
          <a:lstStyle>
            <a:lvl1pPr marL="0" indent="0" algn="l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1pPr>
            <a:lvl2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2pPr>
            <a:lvl3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3pPr>
            <a:lvl4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4pPr>
            <a:lvl5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5pPr>
            <a:lvl6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6pPr>
            <a:lvl7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7pPr>
            <a:lvl8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8pPr>
            <a:lvl9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9pPr>
          </a:lstStyle>
          <a:p>
            <a:pPr lvl="0"/>
            <a:r>
              <a:rPr lang="en-US"/>
              <a:t>00</a:t>
            </a:r>
            <a:endParaRPr lang="en-US" dirty="0"/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208F9C79-09A7-4EEA-9FFB-C9B3089CC82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 bwMode="white">
          <a:xfrm>
            <a:off x="479376" y="3646074"/>
            <a:ext cx="792000" cy="540000"/>
          </a:xfrm>
          <a:noFill/>
          <a:effectLst/>
        </p:spPr>
        <p:txBody>
          <a:bodyPr wrap="none" rIns="0" bIns="72000" anchor="ctr" anchorCtr="0"/>
          <a:lstStyle>
            <a:lvl1pPr marL="0" indent="0" algn="l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1pPr>
            <a:lvl2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2pPr>
            <a:lvl3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3pPr>
            <a:lvl4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4pPr>
            <a:lvl5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5pPr>
            <a:lvl6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6pPr>
            <a:lvl7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7pPr>
            <a:lvl8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8pPr>
            <a:lvl9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9pPr>
          </a:lstStyle>
          <a:p>
            <a:pPr lvl="0"/>
            <a:r>
              <a:rPr lang="en-US"/>
              <a:t>00</a:t>
            </a:r>
            <a:endParaRPr lang="en-US" dirty="0"/>
          </a:p>
        </p:txBody>
      </p:sp>
      <p:sp>
        <p:nvSpPr>
          <p:cNvPr id="28" name="Textplatzhalter 8">
            <a:extLst>
              <a:ext uri="{FF2B5EF4-FFF2-40B4-BE49-F238E27FC236}">
                <a16:creationId xmlns:a16="http://schemas.microsoft.com/office/drawing/2014/main" id="{07B81727-F8CD-3444-26FB-0954D4A4144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 bwMode="white">
          <a:xfrm>
            <a:off x="479376" y="4762198"/>
            <a:ext cx="792000" cy="540000"/>
          </a:xfrm>
          <a:noFill/>
          <a:effectLst/>
        </p:spPr>
        <p:txBody>
          <a:bodyPr wrap="none" rIns="0" bIns="72000" anchor="ctr" anchorCtr="0"/>
          <a:lstStyle>
            <a:lvl1pPr marL="0" indent="0" algn="l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1pPr>
            <a:lvl2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2pPr>
            <a:lvl3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3pPr>
            <a:lvl4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4pPr>
            <a:lvl5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5pPr>
            <a:lvl6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6pPr>
            <a:lvl7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7pPr>
            <a:lvl8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8pPr>
            <a:lvl9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9pPr>
          </a:lstStyle>
          <a:p>
            <a:pPr lvl="0"/>
            <a:r>
              <a:rPr lang="en-US"/>
              <a:t>00</a:t>
            </a:r>
            <a:endParaRPr lang="en-US" dirty="0"/>
          </a:p>
        </p:txBody>
      </p:sp>
      <p:sp>
        <p:nvSpPr>
          <p:cNvPr id="30" name="Textplatzhalter 8">
            <a:extLst>
              <a:ext uri="{FF2B5EF4-FFF2-40B4-BE49-F238E27FC236}">
                <a16:creationId xmlns:a16="http://schemas.microsoft.com/office/drawing/2014/main" id="{176E8A7C-F934-3053-3346-B9C0DDCB28B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 bwMode="white">
          <a:xfrm>
            <a:off x="6252635" y="1412776"/>
            <a:ext cx="792000" cy="540000"/>
          </a:xfrm>
          <a:noFill/>
          <a:effectLst/>
        </p:spPr>
        <p:txBody>
          <a:bodyPr wrap="none" rIns="0" bIns="72000" anchor="ctr" anchorCtr="0"/>
          <a:lstStyle>
            <a:lvl1pPr marL="0" indent="0" algn="l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1pPr>
            <a:lvl2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2pPr>
            <a:lvl3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3pPr>
            <a:lvl4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4pPr>
            <a:lvl5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5pPr>
            <a:lvl6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6pPr>
            <a:lvl7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7pPr>
            <a:lvl8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8pPr>
            <a:lvl9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9pPr>
          </a:lstStyle>
          <a:p>
            <a:pPr lvl="0"/>
            <a:r>
              <a:rPr lang="en-US"/>
              <a:t>00</a:t>
            </a:r>
            <a:endParaRPr lang="en-US" dirty="0"/>
          </a:p>
        </p:txBody>
      </p:sp>
      <p:sp>
        <p:nvSpPr>
          <p:cNvPr id="34" name="Textplatzhalter 8">
            <a:extLst>
              <a:ext uri="{FF2B5EF4-FFF2-40B4-BE49-F238E27FC236}">
                <a16:creationId xmlns:a16="http://schemas.microsoft.com/office/drawing/2014/main" id="{6F35D68B-9EA2-1F5E-DBD3-B9F93C1D90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 bwMode="white">
          <a:xfrm>
            <a:off x="6252531" y="2529950"/>
            <a:ext cx="792000" cy="540000"/>
          </a:xfrm>
          <a:noFill/>
          <a:effectLst/>
        </p:spPr>
        <p:txBody>
          <a:bodyPr wrap="none" rIns="0" bIns="72000" anchor="ctr" anchorCtr="0"/>
          <a:lstStyle>
            <a:lvl1pPr marL="0" indent="0" algn="l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1pPr>
            <a:lvl2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2pPr>
            <a:lvl3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3pPr>
            <a:lvl4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4pPr>
            <a:lvl5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5pPr>
            <a:lvl6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6pPr>
            <a:lvl7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7pPr>
            <a:lvl8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8pPr>
            <a:lvl9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9pPr>
          </a:lstStyle>
          <a:p>
            <a:pPr lvl="0"/>
            <a:r>
              <a:rPr lang="en-US"/>
              <a:t>00</a:t>
            </a:r>
            <a:endParaRPr lang="en-US" dirty="0"/>
          </a:p>
        </p:txBody>
      </p:sp>
      <p:sp>
        <p:nvSpPr>
          <p:cNvPr id="35" name="Textplatzhalter 8">
            <a:extLst>
              <a:ext uri="{FF2B5EF4-FFF2-40B4-BE49-F238E27FC236}">
                <a16:creationId xmlns:a16="http://schemas.microsoft.com/office/drawing/2014/main" id="{C0AE24B1-32EB-BCA7-7B48-261B6399A0A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 bwMode="white">
          <a:xfrm>
            <a:off x="6252427" y="3646074"/>
            <a:ext cx="792000" cy="540000"/>
          </a:xfrm>
          <a:noFill/>
          <a:effectLst/>
        </p:spPr>
        <p:txBody>
          <a:bodyPr wrap="none" rIns="0" bIns="72000" anchor="ctr" anchorCtr="0"/>
          <a:lstStyle>
            <a:lvl1pPr marL="0" indent="0" algn="l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1pPr>
            <a:lvl2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2pPr>
            <a:lvl3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3pPr>
            <a:lvl4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4pPr>
            <a:lvl5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5pPr>
            <a:lvl6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6pPr>
            <a:lvl7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7pPr>
            <a:lvl8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8pPr>
            <a:lvl9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9pPr>
          </a:lstStyle>
          <a:p>
            <a:pPr lvl="0"/>
            <a:r>
              <a:rPr lang="en-US"/>
              <a:t>00</a:t>
            </a:r>
            <a:endParaRPr lang="en-US" dirty="0"/>
          </a:p>
        </p:txBody>
      </p:sp>
      <p:sp>
        <p:nvSpPr>
          <p:cNvPr id="36" name="Textplatzhalter 8">
            <a:extLst>
              <a:ext uri="{FF2B5EF4-FFF2-40B4-BE49-F238E27FC236}">
                <a16:creationId xmlns:a16="http://schemas.microsoft.com/office/drawing/2014/main" id="{A942C4DD-370F-53DC-9980-04DA927CBB92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 bwMode="white">
          <a:xfrm>
            <a:off x="6252427" y="4762198"/>
            <a:ext cx="792000" cy="540000"/>
          </a:xfrm>
          <a:noFill/>
          <a:effectLst/>
        </p:spPr>
        <p:txBody>
          <a:bodyPr wrap="none" rIns="0" bIns="72000" anchor="ctr" anchorCtr="0"/>
          <a:lstStyle>
            <a:lvl1pPr marL="0" indent="0" algn="l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1pPr>
            <a:lvl2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2pPr>
            <a:lvl3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3pPr>
            <a:lvl4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4pPr>
            <a:lvl5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5pPr>
            <a:lvl6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6pPr>
            <a:lvl7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7pPr>
            <a:lvl8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8pPr>
            <a:lvl9pPr marL="0" indent="0">
              <a:buFontTx/>
              <a:buNone/>
              <a:defRPr sz="4400" b="1">
                <a:solidFill>
                  <a:schemeClr val="tx2"/>
                </a:solidFill>
                <a:latin typeface="+mj-lt"/>
              </a:defRPr>
            </a:lvl9pPr>
          </a:lstStyle>
          <a:p>
            <a:pPr lvl="0"/>
            <a:r>
              <a:rPr lang="en-US"/>
              <a:t>00</a:t>
            </a:r>
            <a:endParaRPr lang="en-US" dirty="0"/>
          </a:p>
        </p:txBody>
      </p:sp>
      <p:sp>
        <p:nvSpPr>
          <p:cNvPr id="2" name="Textplatzhalter 8">
            <a:extLst>
              <a:ext uri="{FF2B5EF4-FFF2-40B4-BE49-F238E27FC236}">
                <a16:creationId xmlns:a16="http://schemas.microsoft.com/office/drawing/2014/main" id="{FE96CCAE-DEB1-05B2-23F4-80296F42DC33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 bwMode="gray">
          <a:xfrm>
            <a:off x="1485714" y="2529314"/>
            <a:ext cx="4464000" cy="864000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600"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Erste Zeile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Zeile</a:t>
            </a:r>
          </a:p>
        </p:txBody>
      </p:sp>
      <p:sp>
        <p:nvSpPr>
          <p:cNvPr id="3" name="Textplatzhalter 8">
            <a:extLst>
              <a:ext uri="{FF2B5EF4-FFF2-40B4-BE49-F238E27FC236}">
                <a16:creationId xmlns:a16="http://schemas.microsoft.com/office/drawing/2014/main" id="{A507323D-32FF-D21E-0B11-BE50DD3C09B2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 bwMode="gray">
          <a:xfrm>
            <a:off x="1485714" y="3645279"/>
            <a:ext cx="4464000" cy="864000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600"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Erste Zeile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Zeile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7E31A785-5524-76BF-9060-B6AA5B0F30E7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 bwMode="gray">
          <a:xfrm>
            <a:off x="1485714" y="4761244"/>
            <a:ext cx="4464000" cy="864000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600"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Erste Zeile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Zeile</a:t>
            </a:r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EFEA4E51-2FA4-4753-1997-132CFAA3ED77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 bwMode="gray">
          <a:xfrm>
            <a:off x="7248624" y="1412776"/>
            <a:ext cx="4464000" cy="864000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600"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Erste Zeile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Zeile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AB9A186C-679D-438B-04CB-003052B11225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 bwMode="gray">
          <a:xfrm>
            <a:off x="7248624" y="2529314"/>
            <a:ext cx="4464000" cy="864000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600"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Erste Zeile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Zeile</a:t>
            </a:r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5442791C-C3FF-9B10-DCFF-2C95FAD1ACA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 bwMode="gray">
          <a:xfrm>
            <a:off x="7248624" y="3645279"/>
            <a:ext cx="4464000" cy="864000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600"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Erste Zeile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Zeile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0EB776AE-0143-C85F-03FB-98448F3729D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 bwMode="gray">
          <a:xfrm>
            <a:off x="7248624" y="4761244"/>
            <a:ext cx="4464000" cy="864000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600" b="1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Erste Zeile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Zeile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895352C2-1BCA-E700-5928-EDACE4F54A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80374" y="6249493"/>
            <a:ext cx="1232900" cy="20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9613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3749" userDrawn="1">
          <p15:clr>
            <a:srgbClr val="FBAE40"/>
          </p15:clr>
        </p15:guide>
        <p15:guide id="5" pos="3931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A817014-5BFC-469F-98F9-387F1D26936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F4CBD4C-0F49-F57C-9B27-DEC864627EE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3" name="Titelplatzhalter 1">
            <a:extLst>
              <a:ext uri="{FF2B5EF4-FFF2-40B4-BE49-F238E27FC236}">
                <a16:creationId xmlns:a16="http://schemas.microsoft.com/office/drawing/2014/main" id="{FFC03AD5-18A4-6C37-F6BC-7311216EB3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79424" y="477000"/>
            <a:ext cx="11233151" cy="79176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Titel </a:t>
            </a:r>
            <a:r>
              <a:rPr lang="en-US" dirty="0" err="1"/>
              <a:t>hinzufügen</a:t>
            </a:r>
            <a:endParaRPr lang="en-US" dirty="0"/>
          </a:p>
        </p:txBody>
      </p:sp>
      <p:sp>
        <p:nvSpPr>
          <p:cNvPr id="4" name="Textplatzhalter 2">
            <a:extLst>
              <a:ext uri="{FF2B5EF4-FFF2-40B4-BE49-F238E27FC236}">
                <a16:creationId xmlns:a16="http://schemas.microsoft.com/office/drawing/2014/main" id="{23C26425-86E1-B94C-9C20-821B7E66A3F4}"/>
              </a:ext>
            </a:extLst>
          </p:cNvPr>
          <p:cNvSpPr>
            <a:spLocks noGrp="1"/>
          </p:cNvSpPr>
          <p:nvPr>
            <p:ph idx="1" hasCustomPrompt="1"/>
          </p:nvPr>
        </p:nvSpPr>
        <p:spPr bwMode="gray">
          <a:xfrm>
            <a:off x="479473" y="1413280"/>
            <a:ext cx="11233151" cy="4536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Aft>
                <a:spcPts val="900"/>
              </a:spcAft>
              <a:defRPr/>
            </a:lvl1pPr>
            <a:lvl2pPr>
              <a:lnSpc>
                <a:spcPct val="100000"/>
              </a:lnSpc>
              <a:spcAft>
                <a:spcPts val="900"/>
              </a:spcAft>
              <a:defRPr/>
            </a:lvl2pPr>
            <a:lvl3pPr>
              <a:lnSpc>
                <a:spcPct val="100000"/>
              </a:lnSpc>
              <a:spcAft>
                <a:spcPts val="900"/>
              </a:spcAft>
              <a:defRPr/>
            </a:lvl3pPr>
            <a:lvl4pPr>
              <a:lnSpc>
                <a:spcPct val="100000"/>
              </a:lnSpc>
              <a:spcAft>
                <a:spcPts val="900"/>
              </a:spcAft>
              <a:defRPr/>
            </a:lvl4pPr>
          </a:lstStyle>
          <a:p>
            <a:pPr lvl="0"/>
            <a:r>
              <a:rPr lang="en-US" dirty="0"/>
              <a:t>Erste Ebene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Ebene</a:t>
            </a:r>
          </a:p>
          <a:p>
            <a:pPr lvl="2"/>
            <a:r>
              <a:rPr lang="en-US" dirty="0" err="1"/>
              <a:t>Dritte</a:t>
            </a:r>
            <a:r>
              <a:rPr lang="en-US" dirty="0"/>
              <a:t> Ebene</a:t>
            </a:r>
          </a:p>
          <a:p>
            <a:pPr lvl="3"/>
            <a:r>
              <a:rPr lang="en-US" dirty="0" err="1"/>
              <a:t>Vierte</a:t>
            </a:r>
            <a:r>
              <a:rPr lang="en-US" dirty="0"/>
              <a:t> Ebene</a:t>
            </a:r>
          </a:p>
        </p:txBody>
      </p:sp>
    </p:spTree>
    <p:extLst>
      <p:ext uri="{BB962C8B-B14F-4D97-AF65-F5344CB8AC3E}">
        <p14:creationId xmlns:p14="http://schemas.microsoft.com/office/powerpoint/2010/main" val="38353632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– 2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 bwMode="gray">
          <a:xfrm>
            <a:off x="479425" y="1412876"/>
            <a:ext cx="5472114" cy="424837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Erste Ebene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Ebene</a:t>
            </a:r>
          </a:p>
          <a:p>
            <a:pPr lvl="2"/>
            <a:r>
              <a:rPr lang="en-US" dirty="0" err="1"/>
              <a:t>Dritte</a:t>
            </a:r>
            <a:r>
              <a:rPr lang="en-US" dirty="0"/>
              <a:t> Ebene</a:t>
            </a:r>
          </a:p>
          <a:p>
            <a:pPr lvl="3"/>
            <a:r>
              <a:rPr lang="en-US" dirty="0" err="1"/>
              <a:t>Vierte</a:t>
            </a:r>
            <a:r>
              <a:rPr lang="en-US" dirty="0"/>
              <a:t> Ebene</a:t>
            </a:r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BADB063E-26C4-805D-BAFD-D98A9ADF74B2}"/>
              </a:ext>
            </a:extLst>
          </p:cNvPr>
          <p:cNvSpPr>
            <a:spLocks noGrp="1"/>
          </p:cNvSpPr>
          <p:nvPr>
            <p:ph idx="16" hasCustomPrompt="1"/>
          </p:nvPr>
        </p:nvSpPr>
        <p:spPr bwMode="gray">
          <a:xfrm>
            <a:off x="6240461" y="1412876"/>
            <a:ext cx="5472114" cy="424837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Erste Ebene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Ebene</a:t>
            </a:r>
          </a:p>
          <a:p>
            <a:pPr lvl="2"/>
            <a:r>
              <a:rPr lang="en-US" dirty="0" err="1"/>
              <a:t>Dritte</a:t>
            </a:r>
            <a:r>
              <a:rPr lang="en-US" dirty="0"/>
              <a:t> Ebene</a:t>
            </a:r>
          </a:p>
          <a:p>
            <a:pPr lvl="3"/>
            <a:r>
              <a:rPr lang="en-US" dirty="0" err="1"/>
              <a:t>Vierte</a:t>
            </a:r>
            <a:r>
              <a:rPr lang="en-US" dirty="0"/>
              <a:t> Ebene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80000" y="5805280"/>
            <a:ext cx="11232000" cy="144000"/>
          </a:xfrm>
        </p:spPr>
        <p:txBody>
          <a:bodyPr anchor="b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800" b="0"/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800" b="0"/>
            </a:lvl2pPr>
            <a:lvl3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3pPr>
            <a:lvl4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4pPr>
            <a:lvl5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5pPr>
            <a:lvl6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6pPr>
            <a:lvl7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7pPr>
            <a:lvl8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8pPr>
            <a:lvl9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9pPr>
          </a:lstStyle>
          <a:p>
            <a:pPr lvl="0"/>
            <a:r>
              <a:rPr lang="en-US" dirty="0" err="1"/>
              <a:t>Fußnote</a:t>
            </a:r>
            <a:endParaRPr lang="en-US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94D61AF6-E14A-F199-9F75-3E049334E961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183299EF-0735-B377-A1A9-0068F4589F5F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 bwMode="gray"/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4" name="Titelplatzhalter 1">
            <a:extLst>
              <a:ext uri="{FF2B5EF4-FFF2-40B4-BE49-F238E27FC236}">
                <a16:creationId xmlns:a16="http://schemas.microsoft.com/office/drawing/2014/main" id="{90DDA7D8-17ED-06D1-2F81-D7B62B60B616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4" y="477000"/>
            <a:ext cx="11232000" cy="79176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Titel </a:t>
            </a:r>
            <a:r>
              <a:rPr lang="en-US" dirty="0" err="1"/>
              <a:t>hinzufügen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9657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49" userDrawn="1">
          <p15:clr>
            <a:srgbClr val="FBAE40"/>
          </p15:clr>
        </p15:guide>
        <p15:guide id="2" pos="3931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– 3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 bwMode="gray">
          <a:xfrm>
            <a:off x="479834" y="1413222"/>
            <a:ext cx="3563938" cy="424802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Erste Ebene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Ebene</a:t>
            </a:r>
          </a:p>
          <a:p>
            <a:pPr lvl="2"/>
            <a:r>
              <a:rPr lang="en-US" dirty="0" err="1"/>
              <a:t>Dritte</a:t>
            </a:r>
            <a:r>
              <a:rPr lang="en-US" dirty="0"/>
              <a:t> Ebene</a:t>
            </a:r>
          </a:p>
          <a:p>
            <a:pPr lvl="3"/>
            <a:r>
              <a:rPr lang="en-US" dirty="0" err="1"/>
              <a:t>Vierte</a:t>
            </a:r>
            <a:r>
              <a:rPr lang="en-US" dirty="0"/>
              <a:t> Ebene</a:t>
            </a:r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BADB063E-26C4-805D-BAFD-D98A9ADF74B2}"/>
              </a:ext>
            </a:extLst>
          </p:cNvPr>
          <p:cNvSpPr>
            <a:spLocks noGrp="1"/>
          </p:cNvSpPr>
          <p:nvPr>
            <p:ph idx="16" hasCustomPrompt="1"/>
          </p:nvPr>
        </p:nvSpPr>
        <p:spPr bwMode="gray">
          <a:xfrm>
            <a:off x="4332288" y="1412876"/>
            <a:ext cx="3527425" cy="424837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Erste Ebene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Ebene</a:t>
            </a:r>
          </a:p>
          <a:p>
            <a:pPr lvl="2"/>
            <a:r>
              <a:rPr lang="en-US" dirty="0" err="1"/>
              <a:t>Dritte</a:t>
            </a:r>
            <a:r>
              <a:rPr lang="en-US" dirty="0"/>
              <a:t> Ebene</a:t>
            </a:r>
          </a:p>
          <a:p>
            <a:pPr lvl="3"/>
            <a:r>
              <a:rPr lang="en-US" dirty="0" err="1"/>
              <a:t>Vierte</a:t>
            </a:r>
            <a:r>
              <a:rPr lang="en-US" dirty="0"/>
              <a:t> Ebene</a:t>
            </a:r>
          </a:p>
        </p:txBody>
      </p:sp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D1B68FCE-197A-6E5E-0E54-04837565753A}"/>
              </a:ext>
            </a:extLst>
          </p:cNvPr>
          <p:cNvSpPr>
            <a:spLocks noGrp="1"/>
          </p:cNvSpPr>
          <p:nvPr>
            <p:ph idx="17" hasCustomPrompt="1"/>
          </p:nvPr>
        </p:nvSpPr>
        <p:spPr bwMode="gray">
          <a:xfrm>
            <a:off x="8148638" y="1412876"/>
            <a:ext cx="3563937" cy="424837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Erste Ebene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Ebene</a:t>
            </a:r>
          </a:p>
          <a:p>
            <a:pPr lvl="2"/>
            <a:r>
              <a:rPr lang="en-US" dirty="0" err="1"/>
              <a:t>Dritte</a:t>
            </a:r>
            <a:r>
              <a:rPr lang="en-US" dirty="0"/>
              <a:t> Ebene</a:t>
            </a:r>
          </a:p>
          <a:p>
            <a:pPr lvl="3"/>
            <a:r>
              <a:rPr lang="en-US" dirty="0" err="1"/>
              <a:t>Vierte</a:t>
            </a:r>
            <a:r>
              <a:rPr lang="en-US" dirty="0"/>
              <a:t> Ebene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94D61AF6-E14A-F199-9F75-3E049334E961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80000" y="5805280"/>
            <a:ext cx="11232000" cy="144000"/>
          </a:xfrm>
        </p:spPr>
        <p:txBody>
          <a:bodyPr anchor="b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800" b="0"/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800" b="0"/>
            </a:lvl2pPr>
            <a:lvl3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3pPr>
            <a:lvl4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4pPr>
            <a:lvl5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5pPr>
            <a:lvl6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6pPr>
            <a:lvl7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7pPr>
            <a:lvl8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8pPr>
            <a:lvl9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9pPr>
          </a:lstStyle>
          <a:p>
            <a:pPr lvl="0"/>
            <a:r>
              <a:rPr lang="en-US" dirty="0" err="1"/>
              <a:t>Fußnote</a:t>
            </a:r>
            <a:endParaRPr lang="en-US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C2E740B-CD4F-8BDC-2C1B-D377B1F6FC2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 bwMode="gray"/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5" name="Titelplatzhalter 1">
            <a:extLst>
              <a:ext uri="{FF2B5EF4-FFF2-40B4-BE49-F238E27FC236}">
                <a16:creationId xmlns:a16="http://schemas.microsoft.com/office/drawing/2014/main" id="{7FDB9C9E-78E3-5F81-36C9-3CC3C9344D96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4" y="477000"/>
            <a:ext cx="11232000" cy="79176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Titel </a:t>
            </a:r>
            <a:r>
              <a:rPr lang="en-US" dirty="0" err="1"/>
              <a:t>hinzufügen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8408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547" userDrawn="1">
          <p15:clr>
            <a:srgbClr val="FBAE40"/>
          </p15:clr>
        </p15:guide>
        <p15:guide id="2" pos="4951" userDrawn="1">
          <p15:clr>
            <a:srgbClr val="FBAE40"/>
          </p15:clr>
        </p15:guide>
        <p15:guide id="3" pos="2729" userDrawn="1">
          <p15:clr>
            <a:srgbClr val="FBAE40"/>
          </p15:clr>
        </p15:guide>
        <p15:guide id="4" pos="5133" userDrawn="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margin dark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7">
            <a:extLst>
              <a:ext uri="{FF2B5EF4-FFF2-40B4-BE49-F238E27FC236}">
                <a16:creationId xmlns:a16="http://schemas.microsoft.com/office/drawing/2014/main" id="{08582CA4-7CD5-7812-627E-FD2D9C55D89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80000" y="5805280"/>
            <a:ext cx="7380000" cy="144000"/>
          </a:xfrm>
        </p:spPr>
        <p:txBody>
          <a:bodyPr anchor="b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800" b="0"/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800" b="0"/>
            </a:lvl2pPr>
            <a:lvl3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3pPr>
            <a:lvl4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4pPr>
            <a:lvl5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5pPr>
            <a:lvl6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6pPr>
            <a:lvl7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7pPr>
            <a:lvl8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8pPr>
            <a:lvl9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00" b="0"/>
            </a:lvl9pPr>
          </a:lstStyle>
          <a:p>
            <a:pPr lvl="0"/>
            <a:r>
              <a:rPr lang="en-US" dirty="0" err="1"/>
              <a:t>Fußnote</a:t>
            </a:r>
            <a:endParaRPr lang="en-US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24688781-42AD-2AB8-7E4B-B07DF6162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 bwMode="ltGray">
          <a:xfrm>
            <a:off x="8617200" y="0"/>
            <a:ext cx="3574800" cy="6858000"/>
          </a:xfrm>
          <a:prstGeom prst="rect">
            <a:avLst/>
          </a:prstGeom>
          <a:solidFill>
            <a:schemeClr val="bg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86302274-F93B-1846-038E-F2D91EC79A58}"/>
              </a:ext>
            </a:extLst>
          </p:cNvPr>
          <p:cNvSpPr>
            <a:spLocks noGrp="1"/>
          </p:cNvSpPr>
          <p:nvPr>
            <p:ph idx="16" hasCustomPrompt="1"/>
          </p:nvPr>
        </p:nvSpPr>
        <p:spPr bwMode="white">
          <a:xfrm>
            <a:off x="8904624" y="476670"/>
            <a:ext cx="2808000" cy="5472000"/>
          </a:xfrm>
          <a:noFill/>
        </p:spPr>
        <p:txBody>
          <a:bodyPr lIns="0" tIns="0" rIns="0"/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 marL="792000" indent="-216000">
              <a:defRPr sz="1200">
                <a:solidFill>
                  <a:schemeClr val="bg1"/>
                </a:solidFill>
              </a:defRPr>
            </a:lvl5pPr>
            <a:lvl6pPr marL="792000" indent="-216000">
              <a:defRPr sz="1200">
                <a:solidFill>
                  <a:schemeClr val="bg1"/>
                </a:solidFill>
              </a:defRPr>
            </a:lvl6pPr>
            <a:lvl7pPr marL="792000" indent="-216000">
              <a:defRPr sz="1200">
                <a:solidFill>
                  <a:schemeClr val="bg1"/>
                </a:solidFill>
              </a:defRPr>
            </a:lvl7pPr>
            <a:lvl8pPr marL="792000" indent="-216000">
              <a:defRPr sz="1200">
                <a:solidFill>
                  <a:schemeClr val="bg1"/>
                </a:solidFill>
              </a:defRPr>
            </a:lvl8pPr>
            <a:lvl9pPr marL="792000" indent="-216000"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Erste Ebene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Ebene</a:t>
            </a:r>
          </a:p>
          <a:p>
            <a:pPr lvl="2"/>
            <a:r>
              <a:rPr lang="en-US" dirty="0" err="1"/>
              <a:t>Dritte</a:t>
            </a:r>
            <a:r>
              <a:rPr lang="en-US" dirty="0"/>
              <a:t> Ebene</a:t>
            </a:r>
          </a:p>
          <a:p>
            <a:pPr lvl="3"/>
            <a:r>
              <a:rPr lang="en-US" dirty="0" err="1"/>
              <a:t>Vierte</a:t>
            </a:r>
            <a:r>
              <a:rPr lang="en-US" dirty="0"/>
              <a:t> Ebene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72FCF5F4-CA3B-1BFB-C58A-7D430F5E452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 bwMode="gray">
          <a:xfrm>
            <a:off x="11424592" y="6246836"/>
            <a:ext cx="288000" cy="288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C34E6B4-9185-474A-FF6F-DCBB3809D0C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8904624" y="6246836"/>
            <a:ext cx="2447960" cy="288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8" name="Titelplatzhalter 1">
            <a:extLst>
              <a:ext uri="{FF2B5EF4-FFF2-40B4-BE49-F238E27FC236}">
                <a16:creationId xmlns:a16="http://schemas.microsoft.com/office/drawing/2014/main" id="{DF3938B7-ACCD-4F74-9445-95A1B49773D5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4" y="477000"/>
            <a:ext cx="7380001" cy="79176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Titel </a:t>
            </a:r>
            <a:r>
              <a:rPr lang="en-US" dirty="0" err="1"/>
              <a:t>hinzufügen</a:t>
            </a:r>
            <a:endParaRPr lang="en-US" dirty="0"/>
          </a:p>
        </p:txBody>
      </p:sp>
      <p:sp>
        <p:nvSpPr>
          <p:cNvPr id="14" name="Textplatzhalter 12">
            <a:extLst>
              <a:ext uri="{FF2B5EF4-FFF2-40B4-BE49-F238E27FC236}">
                <a16:creationId xmlns:a16="http://schemas.microsoft.com/office/drawing/2014/main" id="{8F768B15-FF22-6C2D-39B0-A5DB281F36E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424" y="1412792"/>
            <a:ext cx="7380000" cy="4247968"/>
          </a:xfrm>
        </p:spPr>
        <p:txBody>
          <a:bodyPr/>
          <a:lstStyle/>
          <a:p>
            <a:pPr lvl="0"/>
            <a:r>
              <a:rPr lang="en-US" dirty="0"/>
              <a:t>Erste Ebene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Ebene</a:t>
            </a:r>
          </a:p>
          <a:p>
            <a:pPr lvl="2"/>
            <a:r>
              <a:rPr lang="en-US" dirty="0" err="1"/>
              <a:t>Dritte</a:t>
            </a:r>
            <a:r>
              <a:rPr lang="en-US" dirty="0"/>
              <a:t> Ebene</a:t>
            </a:r>
          </a:p>
          <a:p>
            <a:pPr lvl="3"/>
            <a:r>
              <a:rPr lang="en-US" dirty="0" err="1"/>
              <a:t>Vierte</a:t>
            </a:r>
            <a:r>
              <a:rPr lang="en-US" dirty="0"/>
              <a:t> Ebene</a:t>
            </a:r>
          </a:p>
        </p:txBody>
      </p:sp>
    </p:spTree>
    <p:extLst>
      <p:ext uri="{BB962C8B-B14F-4D97-AF65-F5344CB8AC3E}">
        <p14:creationId xmlns:p14="http://schemas.microsoft.com/office/powerpoint/2010/main" val="39544769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951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- Image Rand">
    <p:bg bwMode="ltGray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E497B016-C9FA-B4F6-C161-98540A47374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8112125" y="0"/>
            <a:ext cx="4079875" cy="6858000"/>
          </a:xfrm>
          <a:solidFill>
            <a:schemeClr val="tx2"/>
          </a:solidFill>
        </p:spPr>
        <p:txBody>
          <a:bodyPr tIns="720000" anchor="ctr" anchorCtr="0"/>
          <a:lstStyle>
            <a:lvl1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>
                <a:solidFill>
                  <a:schemeClr val="bg1"/>
                </a:solidFill>
              </a:defRPr>
            </a:lvl1pPr>
            <a:lvl2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2pPr>
            <a:lvl3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3pPr>
            <a:lvl4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4pPr>
            <a:lvl5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5pPr>
            <a:lvl6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6pPr>
            <a:lvl7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7pPr>
            <a:lvl8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8pPr>
            <a:lvl9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9pPr>
          </a:lstStyle>
          <a:p>
            <a:r>
              <a:rPr lang="en-US" dirty="0"/>
              <a:t>Add picture</a:t>
            </a:r>
          </a:p>
        </p:txBody>
      </p:sp>
      <p:sp>
        <p:nvSpPr>
          <p:cNvPr id="10" name="Fußzeilenplatzhalter 3">
            <a:extLst>
              <a:ext uri="{FF2B5EF4-FFF2-40B4-BE49-F238E27FC236}">
                <a16:creationId xmlns:a16="http://schemas.microsoft.com/office/drawing/2014/main" id="{E36EC06B-DE30-2A2C-7BD4-0476F0EE3DB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6984216" cy="216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72525E54-B344-6677-D53F-C8477511C19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6984727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id="{F3464118-53B4-64AC-97EF-4D5F181A2772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6984727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2203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682" userDrawn="1">
          <p15:clr>
            <a:srgbClr val="FBAE40"/>
          </p15:clr>
        </p15:guide>
        <p15:guide id="7" orient="horz" pos="2795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- Image Rand 2"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E497B016-C9FA-B4F6-C161-98540A47374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8112125" y="0"/>
            <a:ext cx="4079875" cy="6858000"/>
          </a:xfrm>
          <a:solidFill>
            <a:schemeClr val="tx2"/>
          </a:solidFill>
        </p:spPr>
        <p:txBody>
          <a:bodyPr tIns="720000" anchor="ctr" anchorCtr="0"/>
          <a:lstStyle>
            <a:lvl1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1pPr>
            <a:lvl2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2pPr>
            <a:lvl3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3pPr>
            <a:lvl4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4pPr>
            <a:lvl5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5pPr>
            <a:lvl6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6pPr>
            <a:lvl7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7pPr>
            <a:lvl8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8pPr>
            <a:lvl9pPr marL="0" indent="0" algn="ctr">
              <a:spcBef>
                <a:spcPts val="0"/>
              </a:spcBef>
              <a:spcAft>
                <a:spcPts val="0"/>
              </a:spcAft>
              <a:buFontTx/>
              <a:buNone/>
              <a:tabLst/>
              <a:defRPr sz="1200" b="0"/>
            </a:lvl9pPr>
          </a:lstStyle>
          <a:p>
            <a:r>
              <a:rPr lang="en-US" dirty="0"/>
              <a:t>Add picture</a:t>
            </a:r>
          </a:p>
        </p:txBody>
      </p:sp>
      <p:sp>
        <p:nvSpPr>
          <p:cNvPr id="6" name="Fußzeilenplatzhalter 3">
            <a:extLst>
              <a:ext uri="{FF2B5EF4-FFF2-40B4-BE49-F238E27FC236}">
                <a16:creationId xmlns:a16="http://schemas.microsoft.com/office/drawing/2014/main" id="{74DCC6CD-9547-2D62-EEBF-CB731E526D36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6984216" cy="2160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7" name="Untertitel 2">
            <a:extLst>
              <a:ext uri="{FF2B5EF4-FFF2-40B4-BE49-F238E27FC236}">
                <a16:creationId xmlns:a16="http://schemas.microsoft.com/office/drawing/2014/main" id="{16756E5F-AD23-4FAA-EA98-AA133B0AF7A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5" y="4437120"/>
            <a:ext cx="6984727" cy="93600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 sz="2400" b="0">
                <a:solidFill>
                  <a:schemeClr val="bg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>
                <a:solidFill>
                  <a:schemeClr val="bg2"/>
                </a:solidFill>
              </a:defRPr>
            </a:lvl9pPr>
          </a:lstStyle>
          <a:p>
            <a:r>
              <a:rPr lang="en-US" dirty="0" err="1"/>
              <a:t>Untertitel</a:t>
            </a:r>
            <a:endParaRPr lang="en-US" dirty="0"/>
          </a:p>
          <a:p>
            <a:pPr lvl="1"/>
            <a:r>
              <a:rPr lang="en-US" dirty="0"/>
              <a:t>Autor | Datum | Ort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EDDE443-15FF-B276-D01A-E80DFED19391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637000"/>
            <a:ext cx="6984727" cy="1584000"/>
          </a:xfrm>
        </p:spPr>
        <p:txBody>
          <a:bodyPr anchor="b"/>
          <a:lstStyle>
            <a:lvl1pPr algn="l">
              <a:lnSpc>
                <a:spcPts val="6000"/>
              </a:lnSpc>
              <a:defRPr sz="5400" b="1" i="0">
                <a:solidFill>
                  <a:schemeClr val="bg2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8073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682" userDrawn="1">
          <p15:clr>
            <a:srgbClr val="FBAE40"/>
          </p15:clr>
        </p15:guide>
        <p15:guide id="7" orient="horz" pos="2795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itat - Lilac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261458BF-8727-0A41-6086-7FB18DDF14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83" b="18385"/>
          <a:stretch/>
        </p:blipFill>
        <p:spPr>
          <a:xfrm>
            <a:off x="673088" y="0"/>
            <a:ext cx="10845824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479424" y="2132856"/>
            <a:ext cx="7632701" cy="2375925"/>
          </a:xfrm>
        </p:spPr>
        <p:txBody>
          <a:bodyPr anchor="b"/>
          <a:lstStyle>
            <a:lvl1pPr>
              <a:defRPr sz="4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Wir </a:t>
            </a:r>
            <a:r>
              <a:rPr lang="en-US" dirty="0" err="1"/>
              <a:t>legen</a:t>
            </a:r>
            <a:r>
              <a:rPr lang="en-US" dirty="0"/>
              <a:t> </a:t>
            </a:r>
            <a:r>
              <a:rPr lang="en-US" dirty="0" err="1"/>
              <a:t>größten</a:t>
            </a:r>
            <a:r>
              <a:rPr lang="en-US" dirty="0"/>
              <a:t> Wert auf </a:t>
            </a:r>
            <a:r>
              <a:rPr lang="en-US" dirty="0" err="1"/>
              <a:t>eine</a:t>
            </a:r>
            <a:r>
              <a:rPr lang="en-US" dirty="0"/>
              <a:t> </a:t>
            </a:r>
            <a:r>
              <a:rPr lang="en-US" dirty="0" err="1"/>
              <a:t>individuelle</a:t>
            </a:r>
            <a:r>
              <a:rPr lang="en-US" dirty="0"/>
              <a:t> </a:t>
            </a:r>
            <a:r>
              <a:rPr lang="en-US" dirty="0" err="1"/>
              <a:t>Maßfertigung</a:t>
            </a:r>
            <a:r>
              <a:rPr lang="en-US" dirty="0"/>
              <a:t>, um so </a:t>
            </a:r>
            <a:r>
              <a:rPr lang="en-US" dirty="0" err="1"/>
              <a:t>unseren</a:t>
            </a:r>
            <a:r>
              <a:rPr lang="en-US" dirty="0"/>
              <a:t> </a:t>
            </a:r>
            <a:r>
              <a:rPr lang="en-US" dirty="0" err="1"/>
              <a:t>Patient:innen</a:t>
            </a:r>
            <a:r>
              <a:rPr lang="en-US" dirty="0"/>
              <a:t> die </a:t>
            </a:r>
            <a:r>
              <a:rPr lang="en-US" dirty="0" err="1"/>
              <a:t>beste</a:t>
            </a:r>
            <a:r>
              <a:rPr lang="en-US" dirty="0"/>
              <a:t> </a:t>
            </a:r>
            <a:r>
              <a:rPr lang="en-US" dirty="0" err="1"/>
              <a:t>Versorgung</a:t>
            </a:r>
            <a:r>
              <a:rPr lang="en-US" dirty="0"/>
              <a:t> </a:t>
            </a:r>
            <a:r>
              <a:rPr lang="en-US" dirty="0" err="1"/>
              <a:t>zu</a:t>
            </a:r>
            <a:r>
              <a:rPr lang="en-US" dirty="0"/>
              <a:t> </a:t>
            </a:r>
            <a:r>
              <a:rPr lang="en-US" dirty="0" err="1"/>
              <a:t>garantieren</a:t>
            </a:r>
            <a:r>
              <a:rPr lang="en-US" dirty="0"/>
              <a:t>.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EAAE6E7-1373-8040-C96B-B3A08A84CE2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09303A1-9EA9-72D7-63F5-E6B6F685FA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6C72E35-0C3C-76B5-0A94-0BED61545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80374" y="6249493"/>
            <a:ext cx="1232900" cy="20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305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024" userDrawn="1">
          <p15:clr>
            <a:srgbClr val="FBAE40"/>
          </p15:clr>
        </p15:guide>
        <p15:guide id="4" orient="horz" pos="2251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 - Pale Blu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261458BF-8727-0A41-6086-7FB18DDF14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83" b="18385"/>
          <a:stretch/>
        </p:blipFill>
        <p:spPr>
          <a:xfrm>
            <a:off x="673088" y="0"/>
            <a:ext cx="10845824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479424" y="2132856"/>
            <a:ext cx="7632701" cy="2375925"/>
          </a:xfrm>
        </p:spPr>
        <p:txBody>
          <a:bodyPr anchor="b"/>
          <a:lstStyle>
            <a:lvl1pPr>
              <a:defRPr sz="40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Wir </a:t>
            </a:r>
            <a:r>
              <a:rPr lang="en-US" dirty="0" err="1"/>
              <a:t>legen</a:t>
            </a:r>
            <a:r>
              <a:rPr lang="en-US" dirty="0"/>
              <a:t> </a:t>
            </a:r>
            <a:r>
              <a:rPr lang="en-US" dirty="0" err="1"/>
              <a:t>größten</a:t>
            </a:r>
            <a:r>
              <a:rPr lang="en-US" dirty="0"/>
              <a:t> Wert auf </a:t>
            </a:r>
            <a:r>
              <a:rPr lang="en-US" dirty="0" err="1"/>
              <a:t>eine</a:t>
            </a:r>
            <a:r>
              <a:rPr lang="en-US" dirty="0"/>
              <a:t> </a:t>
            </a:r>
            <a:r>
              <a:rPr lang="en-US" dirty="0" err="1"/>
              <a:t>individuelle</a:t>
            </a:r>
            <a:r>
              <a:rPr lang="en-US" dirty="0"/>
              <a:t> </a:t>
            </a:r>
            <a:r>
              <a:rPr lang="en-US" dirty="0" err="1"/>
              <a:t>Maßfertigung</a:t>
            </a:r>
            <a:r>
              <a:rPr lang="en-US" dirty="0"/>
              <a:t>, um so </a:t>
            </a:r>
            <a:r>
              <a:rPr lang="en-US" dirty="0" err="1"/>
              <a:t>unseren</a:t>
            </a:r>
            <a:r>
              <a:rPr lang="en-US" dirty="0"/>
              <a:t> </a:t>
            </a:r>
            <a:r>
              <a:rPr lang="en-US" dirty="0" err="1"/>
              <a:t>Patient:innen</a:t>
            </a:r>
            <a:r>
              <a:rPr lang="en-US" dirty="0"/>
              <a:t> die </a:t>
            </a:r>
            <a:r>
              <a:rPr lang="en-US" dirty="0" err="1"/>
              <a:t>beste</a:t>
            </a:r>
            <a:r>
              <a:rPr lang="en-US" dirty="0"/>
              <a:t> </a:t>
            </a:r>
            <a:r>
              <a:rPr lang="en-US" dirty="0" err="1"/>
              <a:t>Versorgung</a:t>
            </a:r>
            <a:r>
              <a:rPr lang="en-US" dirty="0"/>
              <a:t> </a:t>
            </a:r>
            <a:r>
              <a:rPr lang="en-US" dirty="0" err="1"/>
              <a:t>zu</a:t>
            </a:r>
            <a:r>
              <a:rPr lang="en-US" dirty="0"/>
              <a:t> </a:t>
            </a:r>
            <a:r>
              <a:rPr lang="en-US" dirty="0" err="1"/>
              <a:t>garantieren</a:t>
            </a:r>
            <a:r>
              <a:rPr lang="en-US" dirty="0"/>
              <a:t>.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EAAE6E7-1373-8040-C96B-B3A08A84CE2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09303A1-9EA9-72D7-63F5-E6B6F685FA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2405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024" userDrawn="1">
          <p15:clr>
            <a:srgbClr val="FBAE40"/>
          </p15:clr>
        </p15:guide>
        <p15:guide id="4" orient="horz" pos="2251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 - Peach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261458BF-8727-0A41-6086-7FB18DDF14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85" b="18383"/>
          <a:stretch/>
        </p:blipFill>
        <p:spPr>
          <a:xfrm>
            <a:off x="673088" y="0"/>
            <a:ext cx="10845824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479424" y="2132856"/>
            <a:ext cx="7632701" cy="2375925"/>
          </a:xfrm>
        </p:spPr>
        <p:txBody>
          <a:bodyPr anchor="b"/>
          <a:lstStyle>
            <a:lvl1pPr>
              <a:defRPr sz="40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Wir </a:t>
            </a:r>
            <a:r>
              <a:rPr lang="en-US" dirty="0" err="1"/>
              <a:t>legen</a:t>
            </a:r>
            <a:r>
              <a:rPr lang="en-US" dirty="0"/>
              <a:t> </a:t>
            </a:r>
            <a:r>
              <a:rPr lang="en-US" dirty="0" err="1"/>
              <a:t>größten</a:t>
            </a:r>
            <a:r>
              <a:rPr lang="en-US" dirty="0"/>
              <a:t> Wert auf </a:t>
            </a:r>
            <a:r>
              <a:rPr lang="en-US" dirty="0" err="1"/>
              <a:t>eine</a:t>
            </a:r>
            <a:r>
              <a:rPr lang="en-US" dirty="0"/>
              <a:t> </a:t>
            </a:r>
            <a:r>
              <a:rPr lang="en-US" dirty="0" err="1"/>
              <a:t>individuelle</a:t>
            </a:r>
            <a:r>
              <a:rPr lang="en-US" dirty="0"/>
              <a:t> </a:t>
            </a:r>
            <a:r>
              <a:rPr lang="en-US" dirty="0" err="1"/>
              <a:t>Maßfertigung</a:t>
            </a:r>
            <a:r>
              <a:rPr lang="en-US" dirty="0"/>
              <a:t>, um so </a:t>
            </a:r>
            <a:r>
              <a:rPr lang="en-US" dirty="0" err="1"/>
              <a:t>unseren</a:t>
            </a:r>
            <a:r>
              <a:rPr lang="en-US" dirty="0"/>
              <a:t> </a:t>
            </a:r>
            <a:r>
              <a:rPr lang="en-US" dirty="0" err="1"/>
              <a:t>Patient:innen</a:t>
            </a:r>
            <a:r>
              <a:rPr lang="en-US" dirty="0"/>
              <a:t> die </a:t>
            </a:r>
            <a:r>
              <a:rPr lang="en-US" dirty="0" err="1"/>
              <a:t>beste</a:t>
            </a:r>
            <a:r>
              <a:rPr lang="en-US" dirty="0"/>
              <a:t> </a:t>
            </a:r>
            <a:r>
              <a:rPr lang="en-US" dirty="0" err="1"/>
              <a:t>Versorgung</a:t>
            </a:r>
            <a:r>
              <a:rPr lang="en-US" dirty="0"/>
              <a:t> </a:t>
            </a:r>
            <a:r>
              <a:rPr lang="en-US" dirty="0" err="1"/>
              <a:t>zu</a:t>
            </a:r>
            <a:r>
              <a:rPr lang="en-US" dirty="0"/>
              <a:t> </a:t>
            </a:r>
            <a:r>
              <a:rPr lang="en-US" dirty="0" err="1"/>
              <a:t>garantieren</a:t>
            </a:r>
            <a:r>
              <a:rPr lang="en-US" dirty="0"/>
              <a:t>.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EAAE6E7-1373-8040-C96B-B3A08A84CE2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09303A1-9EA9-72D7-63F5-E6B6F685FA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1387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024" userDrawn="1">
          <p15:clr>
            <a:srgbClr val="FBAE40"/>
          </p15:clr>
        </p15:guide>
        <p15:guide id="4" orient="horz" pos="2251" userDrawn="1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 - Lime Gree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D1AF76CF-5800-18C7-2D54-D98F1AC128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85" b="18383"/>
          <a:stretch/>
        </p:blipFill>
        <p:spPr>
          <a:xfrm>
            <a:off x="673088" y="0"/>
            <a:ext cx="10845824" cy="6858000"/>
          </a:xfrm>
          <a:prstGeom prst="rect">
            <a:avLst/>
          </a:prstGeom>
        </p:spPr>
      </p:pic>
      <p:sp>
        <p:nvSpPr>
          <p:cNvPr id="3" name="Titel 1">
            <a:extLst>
              <a:ext uri="{FF2B5EF4-FFF2-40B4-BE49-F238E27FC236}">
                <a16:creationId xmlns:a16="http://schemas.microsoft.com/office/drawing/2014/main" id="{09F5AAD9-0FFA-D78A-A675-5C86009FC3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79424" y="2132856"/>
            <a:ext cx="7632701" cy="2375925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Wir </a:t>
            </a:r>
            <a:r>
              <a:rPr lang="en-US" dirty="0" err="1"/>
              <a:t>legen</a:t>
            </a:r>
            <a:r>
              <a:rPr lang="en-US" dirty="0"/>
              <a:t> </a:t>
            </a:r>
            <a:r>
              <a:rPr lang="en-US" dirty="0" err="1"/>
              <a:t>größten</a:t>
            </a:r>
            <a:r>
              <a:rPr lang="en-US" dirty="0"/>
              <a:t> Wert auf </a:t>
            </a:r>
            <a:r>
              <a:rPr lang="en-US" dirty="0" err="1"/>
              <a:t>eine</a:t>
            </a:r>
            <a:r>
              <a:rPr lang="en-US" dirty="0"/>
              <a:t> </a:t>
            </a:r>
            <a:r>
              <a:rPr lang="en-US" dirty="0" err="1"/>
              <a:t>individuelle</a:t>
            </a:r>
            <a:r>
              <a:rPr lang="en-US" dirty="0"/>
              <a:t> </a:t>
            </a:r>
            <a:r>
              <a:rPr lang="en-US" dirty="0" err="1"/>
              <a:t>Maßfertigung</a:t>
            </a:r>
            <a:r>
              <a:rPr lang="en-US" dirty="0"/>
              <a:t>, um so </a:t>
            </a:r>
            <a:r>
              <a:rPr lang="en-US" dirty="0" err="1"/>
              <a:t>unseren</a:t>
            </a:r>
            <a:r>
              <a:rPr lang="en-US" dirty="0"/>
              <a:t> </a:t>
            </a:r>
            <a:r>
              <a:rPr lang="en-US" dirty="0" err="1"/>
              <a:t>Patient:innen</a:t>
            </a:r>
            <a:r>
              <a:rPr lang="en-US" dirty="0"/>
              <a:t> die </a:t>
            </a:r>
            <a:r>
              <a:rPr lang="en-US" dirty="0" err="1"/>
              <a:t>beste</a:t>
            </a:r>
            <a:r>
              <a:rPr lang="en-US" dirty="0"/>
              <a:t> </a:t>
            </a:r>
            <a:r>
              <a:rPr lang="en-US" dirty="0" err="1"/>
              <a:t>Versorgung</a:t>
            </a:r>
            <a:r>
              <a:rPr lang="en-US" dirty="0"/>
              <a:t> </a:t>
            </a:r>
            <a:r>
              <a:rPr lang="en-US" dirty="0" err="1"/>
              <a:t>zu</a:t>
            </a:r>
            <a:r>
              <a:rPr lang="en-US" dirty="0"/>
              <a:t> </a:t>
            </a:r>
            <a:r>
              <a:rPr lang="en-US" dirty="0" err="1"/>
              <a:t>garantieren</a:t>
            </a:r>
            <a:r>
              <a:rPr lang="en-US" dirty="0"/>
              <a:t>.</a:t>
            </a:r>
          </a:p>
        </p:txBody>
      </p:sp>
      <p:sp>
        <p:nvSpPr>
          <p:cNvPr id="5" name="Foliennummernplatzhalter 6">
            <a:extLst>
              <a:ext uri="{FF2B5EF4-FFF2-40B4-BE49-F238E27FC236}">
                <a16:creationId xmlns:a16="http://schemas.microsoft.com/office/drawing/2014/main" id="{AE3D15AB-A5B1-159D-E953-7FBE7235B4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gray">
          <a:xfrm>
            <a:off x="11424592" y="6246836"/>
            <a:ext cx="288000" cy="288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6" name="Fußzeilenplatzhalter 7">
            <a:extLst>
              <a:ext uri="{FF2B5EF4-FFF2-40B4-BE49-F238E27FC236}">
                <a16:creationId xmlns:a16="http://schemas.microsoft.com/office/drawing/2014/main" id="{7913EC71-2B29-1360-AE5E-F8D90472BB2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6312024" y="6246836"/>
            <a:ext cx="5040560" cy="288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E7F61716-DF65-8E7C-F66B-EEC296572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80374" y="6249493"/>
            <a:ext cx="1232900" cy="20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3788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024" userDrawn="1">
          <p15:clr>
            <a:srgbClr val="FBAE40"/>
          </p15:clr>
        </p15:guide>
        <p15:guide id="4" orient="horz" pos="2251" userDrawn="1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 - Yellow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261458BF-8727-0A41-6086-7FB18DDF14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83" b="18384"/>
          <a:stretch/>
        </p:blipFill>
        <p:spPr>
          <a:xfrm>
            <a:off x="673088" y="0"/>
            <a:ext cx="10845824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479424" y="2132856"/>
            <a:ext cx="7632701" cy="2375925"/>
          </a:xfrm>
        </p:spPr>
        <p:txBody>
          <a:bodyPr anchor="b"/>
          <a:lstStyle>
            <a:lvl1pPr>
              <a:defRPr sz="40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Wir </a:t>
            </a:r>
            <a:r>
              <a:rPr lang="en-US" dirty="0" err="1"/>
              <a:t>legen</a:t>
            </a:r>
            <a:r>
              <a:rPr lang="en-US" dirty="0"/>
              <a:t> </a:t>
            </a:r>
            <a:r>
              <a:rPr lang="en-US" dirty="0" err="1"/>
              <a:t>größten</a:t>
            </a:r>
            <a:r>
              <a:rPr lang="en-US" dirty="0"/>
              <a:t> Wert auf </a:t>
            </a:r>
            <a:r>
              <a:rPr lang="en-US" dirty="0" err="1"/>
              <a:t>eine</a:t>
            </a:r>
            <a:r>
              <a:rPr lang="en-US" dirty="0"/>
              <a:t> </a:t>
            </a:r>
            <a:r>
              <a:rPr lang="en-US" dirty="0" err="1"/>
              <a:t>individuelle</a:t>
            </a:r>
            <a:r>
              <a:rPr lang="en-US" dirty="0"/>
              <a:t> </a:t>
            </a:r>
            <a:r>
              <a:rPr lang="en-US" dirty="0" err="1"/>
              <a:t>Maßfertigung</a:t>
            </a:r>
            <a:r>
              <a:rPr lang="en-US" dirty="0"/>
              <a:t>, um so </a:t>
            </a:r>
            <a:r>
              <a:rPr lang="en-US" dirty="0" err="1"/>
              <a:t>unseren</a:t>
            </a:r>
            <a:r>
              <a:rPr lang="en-US" dirty="0"/>
              <a:t> </a:t>
            </a:r>
            <a:r>
              <a:rPr lang="en-US" dirty="0" err="1"/>
              <a:t>Patient:innen</a:t>
            </a:r>
            <a:r>
              <a:rPr lang="en-US" dirty="0"/>
              <a:t> die </a:t>
            </a:r>
            <a:r>
              <a:rPr lang="en-US" dirty="0" err="1"/>
              <a:t>beste</a:t>
            </a:r>
            <a:r>
              <a:rPr lang="en-US" dirty="0"/>
              <a:t> </a:t>
            </a:r>
            <a:r>
              <a:rPr lang="en-US" dirty="0" err="1"/>
              <a:t>Versorgung</a:t>
            </a:r>
            <a:r>
              <a:rPr lang="en-US" dirty="0"/>
              <a:t> </a:t>
            </a:r>
            <a:r>
              <a:rPr lang="en-US" dirty="0" err="1"/>
              <a:t>zu</a:t>
            </a:r>
            <a:r>
              <a:rPr lang="en-US" dirty="0"/>
              <a:t> </a:t>
            </a:r>
            <a:r>
              <a:rPr lang="en-US" dirty="0" err="1"/>
              <a:t>garantieren</a:t>
            </a:r>
            <a:r>
              <a:rPr lang="en-US" dirty="0"/>
              <a:t>.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EAAE6E7-1373-8040-C96B-B3A08A84CE2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09303A1-9EA9-72D7-63F5-E6B6F685FA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8850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024" userDrawn="1">
          <p15:clr>
            <a:srgbClr val="FBAE40"/>
          </p15:clr>
        </p15:guide>
        <p15:guide id="4" orient="horz" pos="2251" userDrawn="1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itat - Coral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261458BF-8727-0A41-6086-7FB18DDF14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83" b="18385"/>
          <a:stretch/>
        </p:blipFill>
        <p:spPr>
          <a:xfrm>
            <a:off x="673088" y="0"/>
            <a:ext cx="10845824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479424" y="2132856"/>
            <a:ext cx="7632701" cy="2375925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Wir </a:t>
            </a:r>
            <a:r>
              <a:rPr lang="en-US" dirty="0" err="1"/>
              <a:t>legen</a:t>
            </a:r>
            <a:r>
              <a:rPr lang="en-US" dirty="0"/>
              <a:t> </a:t>
            </a:r>
            <a:r>
              <a:rPr lang="en-US" dirty="0" err="1"/>
              <a:t>größten</a:t>
            </a:r>
            <a:r>
              <a:rPr lang="en-US" dirty="0"/>
              <a:t> Wert auf </a:t>
            </a:r>
            <a:r>
              <a:rPr lang="en-US" dirty="0" err="1"/>
              <a:t>eine</a:t>
            </a:r>
            <a:r>
              <a:rPr lang="en-US" dirty="0"/>
              <a:t> </a:t>
            </a:r>
            <a:r>
              <a:rPr lang="en-US" dirty="0" err="1"/>
              <a:t>individuelle</a:t>
            </a:r>
            <a:r>
              <a:rPr lang="en-US" dirty="0"/>
              <a:t> </a:t>
            </a:r>
            <a:r>
              <a:rPr lang="en-US" dirty="0" err="1"/>
              <a:t>Maßfertigung</a:t>
            </a:r>
            <a:r>
              <a:rPr lang="en-US" dirty="0"/>
              <a:t>, um so </a:t>
            </a:r>
            <a:r>
              <a:rPr lang="en-US" dirty="0" err="1"/>
              <a:t>unseren</a:t>
            </a:r>
            <a:r>
              <a:rPr lang="en-US" dirty="0"/>
              <a:t> </a:t>
            </a:r>
            <a:r>
              <a:rPr lang="en-US" dirty="0" err="1"/>
              <a:t>Patient:innen</a:t>
            </a:r>
            <a:r>
              <a:rPr lang="en-US" dirty="0"/>
              <a:t> die </a:t>
            </a:r>
            <a:r>
              <a:rPr lang="en-US" dirty="0" err="1"/>
              <a:t>beste</a:t>
            </a:r>
            <a:r>
              <a:rPr lang="en-US" dirty="0"/>
              <a:t> </a:t>
            </a:r>
            <a:r>
              <a:rPr lang="en-US" dirty="0" err="1"/>
              <a:t>Versorgung</a:t>
            </a:r>
            <a:r>
              <a:rPr lang="en-US" dirty="0"/>
              <a:t> </a:t>
            </a:r>
            <a:r>
              <a:rPr lang="en-US" dirty="0" err="1"/>
              <a:t>zu</a:t>
            </a:r>
            <a:r>
              <a:rPr lang="en-US" dirty="0"/>
              <a:t> </a:t>
            </a:r>
            <a:r>
              <a:rPr lang="en-US" dirty="0" err="1"/>
              <a:t>garantieren</a:t>
            </a:r>
            <a:r>
              <a:rPr lang="en-US" dirty="0"/>
              <a:t>.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EAAE6E7-1373-8040-C96B-B3A08A84CE2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09303A1-9EA9-72D7-63F5-E6B6F685FA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C374158-72DD-4413-2137-D7646B999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80374" y="6249493"/>
            <a:ext cx="1232900" cy="20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957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024" userDrawn="1">
          <p15:clr>
            <a:srgbClr val="FBAE40"/>
          </p15:clr>
        </p15:guide>
        <p15:guide id="4" orient="horz" pos="2251" userDrawn="1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reis, Grafiken, Kreativität enthält.&#10;&#10;KI-generierte Inhalte können fehlerhaft sein.">
            <a:extLst>
              <a:ext uri="{FF2B5EF4-FFF2-40B4-BE49-F238E27FC236}">
                <a16:creationId xmlns:a16="http://schemas.microsoft.com/office/drawing/2014/main" id="{D09D47B2-E6D4-E956-A0D4-CCE171A4C6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83" b="18385"/>
          <a:stretch/>
        </p:blipFill>
        <p:spPr>
          <a:xfrm>
            <a:off x="673088" y="0"/>
            <a:ext cx="10845824" cy="6858000"/>
          </a:xfrm>
          <a:prstGeom prst="rect">
            <a:avLst/>
          </a:prstGeom>
        </p:spPr>
      </p:pic>
      <p:sp>
        <p:nvSpPr>
          <p:cNvPr id="13" name="Titel 12">
            <a:extLst>
              <a:ext uri="{FF2B5EF4-FFF2-40B4-BE49-F238E27FC236}">
                <a16:creationId xmlns:a16="http://schemas.microsoft.com/office/drawing/2014/main" id="{DB5A7F3B-7D8D-EFD1-99CB-9BB681ACBD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Ihr</a:t>
            </a:r>
            <a:r>
              <a:rPr lang="en-US" dirty="0"/>
              <a:t> </a:t>
            </a:r>
            <a:r>
              <a:rPr lang="en-US" dirty="0" err="1"/>
              <a:t>Kontakt</a:t>
            </a:r>
            <a:endParaRPr lang="en-US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79424" y="3789304"/>
            <a:ext cx="11233151" cy="2159976"/>
          </a:xfrm>
        </p:spPr>
        <p:txBody>
          <a:bodyPr anchor="t" anchorCtr="0"/>
          <a:lstStyle>
            <a:lvl1pPr marL="623888" indent="-62388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tabLst/>
              <a:defRPr sz="1400">
                <a:solidFill>
                  <a:schemeClr val="bg1"/>
                </a:solidFill>
              </a:defRPr>
            </a:lvl1pPr>
            <a:lvl2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tabLst>
                <a:tab pos="723900" algn="l"/>
              </a:tabLst>
              <a:defRPr b="1">
                <a:solidFill>
                  <a:schemeClr val="bg1"/>
                </a:solidFill>
              </a:defRPr>
            </a:lvl2pPr>
            <a:lvl3pPr marL="0" indent="0" algn="l">
              <a:spcBef>
                <a:spcPts val="0"/>
              </a:spcBef>
              <a:spcAft>
                <a:spcPts val="1200"/>
              </a:spcAft>
              <a:buNone/>
              <a:tabLst>
                <a:tab pos="266700" algn="l"/>
              </a:tabLst>
              <a:defRPr sz="1400">
                <a:solidFill>
                  <a:schemeClr val="bg1"/>
                </a:solidFill>
              </a:defRPr>
            </a:lvl3pPr>
            <a:lvl4pPr marL="0" indent="0" algn="l">
              <a:spcBef>
                <a:spcPts val="0"/>
              </a:spcBef>
              <a:spcAft>
                <a:spcPts val="1200"/>
              </a:spcAft>
              <a:buNone/>
              <a:tabLst>
                <a:tab pos="723900" algn="l"/>
              </a:tabLst>
              <a:defRPr sz="1400">
                <a:solidFill>
                  <a:schemeClr val="bg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1200"/>
              </a:spcAft>
              <a:buNone/>
              <a:tabLst>
                <a:tab pos="723900" algn="l"/>
              </a:tabLst>
              <a:defRPr sz="1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1200"/>
              </a:spcAft>
              <a:buNone/>
              <a:tabLst>
                <a:tab pos="723900" algn="l"/>
              </a:tabLst>
              <a:defRPr sz="1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1200"/>
              </a:spcAft>
              <a:buNone/>
              <a:tabLst>
                <a:tab pos="723900" algn="l"/>
              </a:tabLst>
              <a:defRPr sz="1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1200"/>
              </a:spcAft>
              <a:buNone/>
              <a:tabLst>
                <a:tab pos="723900" algn="l"/>
              </a:tabLst>
              <a:defRPr sz="1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1200"/>
              </a:spcAft>
              <a:buNone/>
              <a:tabLst>
                <a:tab pos="723900" algn="l"/>
              </a:tabLst>
              <a:defRPr sz="1400">
                <a:solidFill>
                  <a:schemeClr val="bg1"/>
                </a:solidFill>
              </a:defRPr>
            </a:lvl9pPr>
          </a:lstStyle>
          <a:p>
            <a:pPr marL="623888" lvl="0" indent="-623888">
              <a:tabLst/>
            </a:pPr>
            <a:r>
              <a:rPr lang="en-US" sz="1200" b="1" dirty="0">
                <a:solidFill>
                  <a:schemeClr val="bg1"/>
                </a:solidFill>
              </a:rPr>
              <a:t>ORTEMA GmbH</a:t>
            </a: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Kurt-Lindemann-Weg 10</a:t>
            </a: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71706 </a:t>
            </a:r>
            <a:r>
              <a:rPr lang="en-US" sz="1200" dirty="0" err="1">
                <a:solidFill>
                  <a:schemeClr val="bg1"/>
                </a:solidFill>
              </a:rPr>
              <a:t>Markgröningen</a:t>
            </a:r>
            <a:endParaRPr lang="en-US" sz="1200" dirty="0">
              <a:solidFill>
                <a:schemeClr val="bg1"/>
              </a:solidFill>
            </a:endParaRP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DEUTSCHLAND</a:t>
            </a:r>
          </a:p>
          <a:p>
            <a:pPr marL="623888" lvl="0" indent="-623888">
              <a:tabLst/>
            </a:pPr>
            <a:endParaRPr lang="en-US" sz="1200" dirty="0">
              <a:solidFill>
                <a:schemeClr val="bg1"/>
              </a:solidFill>
            </a:endParaRP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TEL 	+49 (0) 71 45 - 91 53 800</a:t>
            </a: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FAX	+49 (0) 71 45 - 91 53 980</a:t>
            </a: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MAIL	</a:t>
            </a:r>
            <a:r>
              <a:rPr lang="en-US" sz="1200" dirty="0">
                <a:solidFill>
                  <a:schemeClr val="bg1"/>
                </a:solidFill>
                <a:hlinkClick r:id="rId3"/>
              </a:rPr>
              <a:t>info@ortema.de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D23F8D4-2091-3342-FC66-194C19083D99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41B27782-384F-041B-A991-2E9D5FCFE582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F4E8F9F-5B1F-4F5B-BE49-3245D8C18D9F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0FE40CC3-97F4-97A6-75A1-DA6B825F41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80374" y="6249493"/>
            <a:ext cx="1232900" cy="20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4664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31" userDrawn="1">
          <p15:clr>
            <a:srgbClr val="FBAE40"/>
          </p15:clr>
        </p15:guide>
        <p15:guide id="2" orient="horz" pos="2137" userDrawn="1">
          <p15:clr>
            <a:srgbClr val="FBAE40"/>
          </p15:clr>
        </p15:guide>
        <p15:guide id="3" orient="horz" pos="1434" userDrawn="1">
          <p15:clr>
            <a:srgbClr val="FBAE40"/>
          </p15:clr>
        </p15:guide>
        <p15:guide id="4" pos="3749" userDrawn="1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 descr="Ein Bild, das Kreis, Grafiken, Kreativität enthält.&#10;&#10;KI-generierte Inhalte können fehlerhaft sein.">
            <a:extLst>
              <a:ext uri="{FF2B5EF4-FFF2-40B4-BE49-F238E27FC236}">
                <a16:creationId xmlns:a16="http://schemas.microsoft.com/office/drawing/2014/main" id="{D3EC7A23-B1E8-1EAF-2523-2490A8BB73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83" b="18385"/>
          <a:stretch/>
        </p:blipFill>
        <p:spPr>
          <a:xfrm>
            <a:off x="673088" y="0"/>
            <a:ext cx="10845824" cy="6858000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0FE40CC3-97F4-97A6-75A1-DA6B825F41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80374" y="6249493"/>
            <a:ext cx="1232900" cy="203742"/>
          </a:xfrm>
          <a:prstGeom prst="rect">
            <a:avLst/>
          </a:prstGeom>
        </p:spPr>
      </p:pic>
      <p:sp>
        <p:nvSpPr>
          <p:cNvPr id="15" name="Textfeld 14">
            <a:extLst>
              <a:ext uri="{FF2B5EF4-FFF2-40B4-BE49-F238E27FC236}">
                <a16:creationId xmlns:a16="http://schemas.microsoft.com/office/drawing/2014/main" id="{A83ED93F-8BB3-4704-87F0-B68B30473A66}"/>
              </a:ext>
            </a:extLst>
          </p:cNvPr>
          <p:cNvSpPr txBox="1"/>
          <p:nvPr userDrawn="1"/>
        </p:nvSpPr>
        <p:spPr bwMode="gray">
          <a:xfrm>
            <a:off x="479424" y="477000"/>
            <a:ext cx="9288984" cy="26005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288" lvl="0" indent="-14288">
              <a:tabLst/>
            </a:pPr>
            <a:r>
              <a:rPr lang="en-US" sz="3200" b="1" dirty="0" err="1">
                <a:solidFill>
                  <a:schemeClr val="bg1"/>
                </a:solidFill>
              </a:rPr>
              <a:t>Orthopädietechnik</a:t>
            </a:r>
            <a:r>
              <a:rPr lang="en-US" sz="3200" b="1" dirty="0">
                <a:solidFill>
                  <a:schemeClr val="bg1"/>
                </a:solidFill>
              </a:rPr>
              <a:t> &amp; </a:t>
            </a:r>
            <a:r>
              <a:rPr lang="en-US" sz="3200" b="1" dirty="0" err="1">
                <a:solidFill>
                  <a:schemeClr val="bg1"/>
                </a:solidFill>
              </a:rPr>
              <a:t>Sanitätshaus</a:t>
            </a:r>
            <a:endParaRPr lang="en-US" sz="3200" b="1" dirty="0">
              <a:solidFill>
                <a:schemeClr val="bg1"/>
              </a:solidFill>
            </a:endParaRPr>
          </a:p>
          <a:p>
            <a:pPr marL="14288" lvl="0" indent="-14288">
              <a:tabLst/>
            </a:pPr>
            <a:r>
              <a:rPr lang="en-US" sz="3200" b="1" dirty="0" err="1">
                <a:solidFill>
                  <a:schemeClr val="bg1"/>
                </a:solidFill>
              </a:rPr>
              <a:t>Ambulante</a:t>
            </a:r>
            <a:r>
              <a:rPr lang="en-US" sz="3200" b="1" dirty="0">
                <a:solidFill>
                  <a:schemeClr val="bg1"/>
                </a:solidFill>
              </a:rPr>
              <a:t> Rehabilitation &amp; </a:t>
            </a:r>
            <a:r>
              <a:rPr lang="en-US" sz="3200" b="1" dirty="0" err="1">
                <a:solidFill>
                  <a:schemeClr val="bg1"/>
                </a:solidFill>
              </a:rPr>
              <a:t>Therapie</a:t>
            </a:r>
            <a:endParaRPr lang="en-US" sz="3200" b="1" dirty="0">
              <a:solidFill>
                <a:schemeClr val="bg1"/>
              </a:solidFill>
            </a:endParaRPr>
          </a:p>
          <a:p>
            <a:pPr marL="14288" lvl="0" indent="-14288">
              <a:tabLst/>
            </a:pPr>
            <a:r>
              <a:rPr lang="en-US" sz="3200" b="1" dirty="0">
                <a:solidFill>
                  <a:schemeClr val="bg1"/>
                </a:solidFill>
              </a:rPr>
              <a:t>Medical Fitness &amp; Gesundheit</a:t>
            </a:r>
          </a:p>
          <a:p>
            <a:pPr marL="14288" lvl="0" indent="-14288">
              <a:tabLst/>
            </a:pPr>
            <a:r>
              <a:rPr lang="en-US" sz="3200" b="1" dirty="0">
                <a:solidFill>
                  <a:schemeClr val="bg1"/>
                </a:solidFill>
              </a:rPr>
              <a:t>Sport Protection</a:t>
            </a:r>
          </a:p>
          <a:p>
            <a:pPr marL="14288" indent="-14288" algn="l">
              <a:lnSpc>
                <a:spcPct val="140000"/>
              </a:lnSpc>
              <a:buFont typeface="Arial" panose="020B0604020202020204" pitchFamily="34" charset="0"/>
              <a:buChar char="•"/>
              <a:tabLst/>
            </a:pPr>
            <a:endParaRPr lang="de-DE" sz="3200" dirty="0">
              <a:solidFill>
                <a:schemeClr val="bg1"/>
              </a:solidFill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5BEFAF06-1F0B-7326-1F12-C7490AFC36EB}"/>
              </a:ext>
            </a:extLst>
          </p:cNvPr>
          <p:cNvSpPr txBox="1"/>
          <p:nvPr userDrawn="1"/>
        </p:nvSpPr>
        <p:spPr bwMode="gray">
          <a:xfrm>
            <a:off x="479424" y="4181095"/>
            <a:ext cx="4968504" cy="14773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623888" lvl="0" indent="-623888">
              <a:tabLst/>
            </a:pPr>
            <a:r>
              <a:rPr lang="en-US" sz="1200" b="1" dirty="0">
                <a:solidFill>
                  <a:schemeClr val="bg1"/>
                </a:solidFill>
              </a:rPr>
              <a:t>ORTEMA GmbH</a:t>
            </a: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Kurt-Lindemann-Weg 10</a:t>
            </a: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71706 </a:t>
            </a:r>
            <a:r>
              <a:rPr lang="en-US" sz="1200" dirty="0" err="1">
                <a:solidFill>
                  <a:schemeClr val="bg1"/>
                </a:solidFill>
              </a:rPr>
              <a:t>Markgröningen</a:t>
            </a:r>
            <a:endParaRPr lang="en-US" sz="1200" dirty="0">
              <a:solidFill>
                <a:schemeClr val="bg1"/>
              </a:solidFill>
            </a:endParaRP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DEUTSCHLAND</a:t>
            </a:r>
          </a:p>
          <a:p>
            <a:pPr marL="623888" lvl="0" indent="-623888">
              <a:tabLst/>
            </a:pPr>
            <a:endParaRPr lang="en-US" sz="1200" dirty="0">
              <a:solidFill>
                <a:schemeClr val="bg1"/>
              </a:solidFill>
            </a:endParaRP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TEL 	+49 (0) 71 45 - 91 53 800</a:t>
            </a: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FAX	+49 (0) 71 45 - 91 53 980</a:t>
            </a:r>
          </a:p>
          <a:p>
            <a:pPr marL="623888" lvl="0" indent="-623888">
              <a:tabLst/>
            </a:pPr>
            <a:r>
              <a:rPr lang="en-US" sz="1200" dirty="0">
                <a:solidFill>
                  <a:schemeClr val="bg1"/>
                </a:solidFill>
              </a:rPr>
              <a:t>MAIL	</a:t>
            </a:r>
            <a:r>
              <a:rPr lang="en-US" sz="1200" dirty="0">
                <a:solidFill>
                  <a:schemeClr val="bg1"/>
                </a:solidFill>
                <a:hlinkClick r:id="rId4"/>
              </a:rPr>
              <a:t>info@ortema.de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1488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31" userDrawn="1">
          <p15:clr>
            <a:srgbClr val="FBAE40"/>
          </p15:clr>
        </p15:guide>
        <p15:guide id="2" orient="horz" pos="2137" userDrawn="1">
          <p15:clr>
            <a:srgbClr val="FBAE40"/>
          </p15:clr>
        </p15:guide>
        <p15:guide id="3" orient="horz" pos="1434" userDrawn="1">
          <p15:clr>
            <a:srgbClr val="FBAE40"/>
          </p15:clr>
        </p15:guide>
        <p15:guide id="4" pos="3749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claim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65A0CC2C-1A22-ACCD-F954-31305506A0D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E7CA049A-FBC2-2652-22F7-C91C418B0F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8FF9B0DE-3FEB-4AA0-B465-B80EF7C1333D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3341D3C2-8E8C-C888-7E53-E3465CB0DDEB}"/>
              </a:ext>
            </a:extLst>
          </p:cNvPr>
          <p:cNvSpPr/>
          <p:nvPr userDrawn="1"/>
        </p:nvSpPr>
        <p:spPr bwMode="gray">
          <a:xfrm>
            <a:off x="479425" y="476250"/>
            <a:ext cx="11233150" cy="720000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l"/>
            <a:r>
              <a:rPr lang="en-US" sz="2500" b="1" dirty="0">
                <a:solidFill>
                  <a:schemeClr val="tx1"/>
                </a:solidFill>
                <a:latin typeface="+mj-lt"/>
              </a:rPr>
              <a:t>Disclaimer</a:t>
            </a:r>
          </a:p>
        </p:txBody>
      </p:sp>
      <p:sp>
        <p:nvSpPr>
          <p:cNvPr id="6" name="Inhaltsplatzhalter 18">
            <a:extLst>
              <a:ext uri="{FF2B5EF4-FFF2-40B4-BE49-F238E27FC236}">
                <a16:creationId xmlns:a16="http://schemas.microsoft.com/office/drawing/2014/main" id="{DDE0E452-5F2C-BB59-8DE7-874CECE76ABE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79425" y="1916832"/>
            <a:ext cx="6120631" cy="3456384"/>
          </a:xfrm>
          <a:prstGeom prst="rect">
            <a:avLst/>
          </a:prstGeom>
        </p:spPr>
        <p:txBody>
          <a:bodyPr vert="horz" lIns="0" tIns="0" rIns="0" bIns="0" numCol="1" spcCol="288000" rtlCol="0">
            <a:noAutofit/>
          </a:bodyPr>
          <a:lstStyle>
            <a:lvl1pPr marL="216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2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6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92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4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8000" indent="-142875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32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76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76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r>
              <a:rPr lang="en-US" sz="1400" dirty="0"/>
              <a:t>, </a:t>
            </a:r>
            <a:r>
              <a:rPr lang="en-US" sz="1400" dirty="0" err="1"/>
              <a:t>consectetuer</a:t>
            </a:r>
            <a:r>
              <a:rPr lang="en-US" sz="1400" dirty="0"/>
              <a:t> </a:t>
            </a:r>
            <a:r>
              <a:rPr lang="en-US" sz="1400" dirty="0" err="1"/>
              <a:t>adipiscing</a:t>
            </a:r>
            <a:r>
              <a:rPr lang="en-US" sz="1400" dirty="0"/>
              <a:t> </a:t>
            </a:r>
            <a:r>
              <a:rPr lang="en-US" sz="1400" dirty="0" err="1"/>
              <a:t>elit</a:t>
            </a:r>
            <a:r>
              <a:rPr lang="en-US" sz="1400" dirty="0"/>
              <a:t>. Aenean </a:t>
            </a:r>
            <a:r>
              <a:rPr lang="en-US" sz="1400" dirty="0" err="1"/>
              <a:t>commodo</a:t>
            </a:r>
            <a:r>
              <a:rPr lang="en-US" sz="1400" dirty="0"/>
              <a:t> ligula </a:t>
            </a:r>
            <a:r>
              <a:rPr lang="en-US" sz="1400" dirty="0" err="1"/>
              <a:t>eget</a:t>
            </a:r>
            <a:r>
              <a:rPr lang="en-US" sz="1400" dirty="0"/>
              <a:t> dolor. Aenean </a:t>
            </a:r>
            <a:r>
              <a:rPr lang="en-US" sz="1400" dirty="0" err="1"/>
              <a:t>massa</a:t>
            </a:r>
            <a:r>
              <a:rPr lang="en-US" sz="1400" dirty="0"/>
              <a:t>. Cum sociis </a:t>
            </a:r>
            <a:r>
              <a:rPr lang="en-US" sz="1400" dirty="0" err="1"/>
              <a:t>natoque</a:t>
            </a:r>
            <a:r>
              <a:rPr lang="en-US" sz="1400" dirty="0"/>
              <a:t> </a:t>
            </a:r>
            <a:r>
              <a:rPr lang="en-US" sz="1400" dirty="0" err="1"/>
              <a:t>penatibus</a:t>
            </a:r>
            <a:r>
              <a:rPr lang="en-US" sz="1400" dirty="0"/>
              <a:t> et </a:t>
            </a:r>
            <a:r>
              <a:rPr lang="en-US" sz="1400" dirty="0" err="1"/>
              <a:t>magnis</a:t>
            </a:r>
            <a:r>
              <a:rPr lang="en-US" sz="1400" dirty="0"/>
              <a:t> dis parturient </a:t>
            </a:r>
            <a:r>
              <a:rPr lang="en-US" sz="1400" dirty="0" err="1"/>
              <a:t>montes</a:t>
            </a:r>
            <a:r>
              <a:rPr lang="en-US" sz="1400" dirty="0"/>
              <a:t>, </a:t>
            </a:r>
            <a:r>
              <a:rPr lang="en-US" sz="1400" dirty="0" err="1"/>
              <a:t>nascetur</a:t>
            </a:r>
            <a:r>
              <a:rPr lang="en-US" sz="1400" dirty="0"/>
              <a:t> </a:t>
            </a:r>
            <a:r>
              <a:rPr lang="en-US" sz="1400" dirty="0" err="1"/>
              <a:t>ridiculus</a:t>
            </a:r>
            <a:r>
              <a:rPr lang="en-US" sz="1400" dirty="0"/>
              <a:t> mus. Donec </a:t>
            </a:r>
            <a:r>
              <a:rPr lang="en-US" sz="1400" dirty="0" err="1"/>
              <a:t>quam</a:t>
            </a:r>
            <a:r>
              <a:rPr lang="en-US" sz="1400" dirty="0"/>
              <a:t> </a:t>
            </a:r>
            <a:r>
              <a:rPr lang="en-US" sz="1400" dirty="0" err="1"/>
              <a:t>felis</a:t>
            </a:r>
            <a:r>
              <a:rPr lang="en-US" sz="1400" dirty="0"/>
              <a:t>, </a:t>
            </a:r>
            <a:r>
              <a:rPr lang="en-US" sz="1400" dirty="0" err="1"/>
              <a:t>ultricies</a:t>
            </a:r>
            <a:r>
              <a:rPr lang="en-US" sz="1400" dirty="0"/>
              <a:t> nec, </a:t>
            </a:r>
            <a:r>
              <a:rPr lang="en-US" sz="1400" dirty="0" err="1"/>
              <a:t>pellentesque</a:t>
            </a:r>
            <a:r>
              <a:rPr lang="en-US" sz="1400" dirty="0"/>
              <a:t> </a:t>
            </a:r>
            <a:r>
              <a:rPr lang="en-US" sz="1400" dirty="0" err="1"/>
              <a:t>eu</a:t>
            </a:r>
            <a:r>
              <a:rPr lang="en-US" sz="1400" dirty="0"/>
              <a:t>, </a:t>
            </a:r>
            <a:r>
              <a:rPr lang="en-US" sz="1400" dirty="0" err="1"/>
              <a:t>pretium</a:t>
            </a:r>
            <a:r>
              <a:rPr lang="en-US" sz="1400" dirty="0"/>
              <a:t> </a:t>
            </a:r>
            <a:r>
              <a:rPr lang="en-US" sz="1400" dirty="0" err="1"/>
              <a:t>quis</a:t>
            </a:r>
            <a:r>
              <a:rPr lang="en-US" sz="1400" dirty="0"/>
              <a:t>, sem. </a:t>
            </a:r>
            <a:r>
              <a:rPr lang="en-US" sz="1400" dirty="0" err="1"/>
              <a:t>Nulla</a:t>
            </a:r>
            <a:r>
              <a:rPr lang="en-US" sz="1400" dirty="0"/>
              <a:t> </a:t>
            </a:r>
            <a:r>
              <a:rPr lang="en-US" sz="1400" dirty="0" err="1"/>
              <a:t>consequat</a:t>
            </a:r>
            <a:r>
              <a:rPr lang="en-US" sz="1400" dirty="0"/>
              <a:t> </a:t>
            </a:r>
            <a:r>
              <a:rPr lang="en-US" sz="1400" dirty="0" err="1"/>
              <a:t>massa</a:t>
            </a:r>
            <a:r>
              <a:rPr lang="en-US" sz="1400" dirty="0"/>
              <a:t> </a:t>
            </a:r>
            <a:r>
              <a:rPr lang="en-US" sz="1400" dirty="0" err="1"/>
              <a:t>quis</a:t>
            </a:r>
            <a:r>
              <a:rPr lang="en-US" sz="1400" dirty="0"/>
              <a:t> </a:t>
            </a:r>
            <a:r>
              <a:rPr lang="en-US" sz="1400" dirty="0" err="1"/>
              <a:t>enim</a:t>
            </a:r>
            <a:r>
              <a:rPr lang="en-US" sz="1400" dirty="0"/>
              <a:t>. </a:t>
            </a:r>
          </a:p>
        </p:txBody>
      </p:sp>
      <p:sp>
        <p:nvSpPr>
          <p:cNvPr id="10" name="Inhaltsplatzhalter 18">
            <a:extLst>
              <a:ext uri="{FF2B5EF4-FFF2-40B4-BE49-F238E27FC236}">
                <a16:creationId xmlns:a16="http://schemas.microsoft.com/office/drawing/2014/main" id="{7FF0A3E9-BBDF-2079-1E3B-71A2C0AF8B14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75503" y="5697252"/>
            <a:ext cx="8892000" cy="25269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16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2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6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92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4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8000" indent="-142875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32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76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76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400" dirty="0"/>
              <a:t> </a:t>
            </a:r>
          </a:p>
        </p:txBody>
      </p:sp>
      <p:sp>
        <p:nvSpPr>
          <p:cNvPr id="11" name="Inhaltsplatzhalter 18">
            <a:extLst>
              <a:ext uri="{FF2B5EF4-FFF2-40B4-BE49-F238E27FC236}">
                <a16:creationId xmlns:a16="http://schemas.microsoft.com/office/drawing/2014/main" id="{74AA0B8D-5EC8-118E-FABE-831281106603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75503" y="1412875"/>
            <a:ext cx="5436555" cy="18002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216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2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6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92000" indent="-216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4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8000" indent="-142875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32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76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76000" indent="-144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Font typeface="Arial" panose="020B0604020202020204" pitchFamily="34" charset="0"/>
              <a:buNone/>
            </a:pPr>
            <a:r>
              <a:rPr lang="en-US" sz="900" dirty="0"/>
              <a:t>© </a:t>
            </a:r>
            <a:fld id="{2F99CDBD-C73A-474F-91D2-EC8081FF32A1}" type="datetimeyyyy">
              <a:rPr lang="en-US" sz="900" smtClean="0"/>
              <a:t>2025</a:t>
            </a:fld>
            <a:r>
              <a:rPr lang="en-US" sz="900" dirty="0"/>
              <a:t> ORTEMA GmbH</a:t>
            </a:r>
          </a:p>
        </p:txBody>
      </p:sp>
    </p:spTree>
    <p:extLst>
      <p:ext uri="{BB962C8B-B14F-4D97-AF65-F5344CB8AC3E}">
        <p14:creationId xmlns:p14="http://schemas.microsoft.com/office/powerpoint/2010/main" val="31310209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479424" y="477000"/>
            <a:ext cx="11233151" cy="79176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Titel </a:t>
            </a:r>
            <a:r>
              <a:rPr lang="en-US" dirty="0" err="1"/>
              <a:t>hinzufügen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479473" y="1413280"/>
            <a:ext cx="11233151" cy="4536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Erste Ebene</a:t>
            </a:r>
          </a:p>
          <a:p>
            <a:pPr lvl="1"/>
            <a:r>
              <a:rPr lang="en-US" dirty="0" err="1"/>
              <a:t>Zweite</a:t>
            </a:r>
            <a:r>
              <a:rPr lang="en-US" dirty="0"/>
              <a:t> Ebene</a:t>
            </a:r>
          </a:p>
          <a:p>
            <a:pPr lvl="2"/>
            <a:r>
              <a:rPr lang="en-US" dirty="0" err="1"/>
              <a:t>Dritte</a:t>
            </a:r>
            <a:r>
              <a:rPr lang="en-US" dirty="0"/>
              <a:t> Ebene</a:t>
            </a:r>
          </a:p>
          <a:p>
            <a:pPr lvl="3"/>
            <a:r>
              <a:rPr lang="en-US" dirty="0" err="1"/>
              <a:t>Vierte</a:t>
            </a:r>
            <a:r>
              <a:rPr lang="en-US" dirty="0"/>
              <a:t>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 bwMode="gray">
          <a:xfrm>
            <a:off x="6312024" y="6246836"/>
            <a:ext cx="5040560" cy="288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r">
              <a:spcAft>
                <a:spcPts val="300"/>
              </a:spcAft>
              <a:defRPr sz="800">
                <a:solidFill>
                  <a:schemeClr val="tx1"/>
                </a:solidFill>
              </a:defRPr>
            </a:lvl1pPr>
            <a:lvl2pPr marL="0" indent="0" algn="l">
              <a:defRPr sz="800"/>
            </a:lvl2pPr>
            <a:lvl3pPr marL="0" indent="0" algn="l">
              <a:defRPr sz="800"/>
            </a:lvl3pPr>
            <a:lvl4pPr marL="0" indent="0" algn="l">
              <a:defRPr sz="800"/>
            </a:lvl4pPr>
            <a:lvl5pPr marL="0" indent="0" algn="l">
              <a:defRPr sz="800"/>
            </a:lvl5pPr>
            <a:lvl6pPr marL="0" indent="0" algn="l">
              <a:defRPr sz="800"/>
            </a:lvl6pPr>
            <a:lvl7pPr marL="0" indent="0" algn="l">
              <a:defRPr sz="800"/>
            </a:lvl7pPr>
            <a:lvl8pPr marL="0" indent="0" algn="l">
              <a:defRPr sz="800"/>
            </a:lvl8pPr>
            <a:lvl9pPr marL="0" indent="0" algn="l">
              <a:defRPr sz="800"/>
            </a:lvl9pPr>
          </a:lstStyle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 bwMode="gray">
          <a:xfrm>
            <a:off x="11424592" y="6246836"/>
            <a:ext cx="288000" cy="288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DF4E8F9F-5B1F-4F5B-BE49-3245D8C18D9F}" type="slidenum">
              <a:rPr lang="en-US" smtClean="0"/>
              <a:pPr/>
              <a:t>‹Nr.›</a:t>
            </a:fld>
            <a:endParaRPr lang="en-US" dirty="0"/>
          </a:p>
        </p:txBody>
      </p:sp>
      <p:grpSp>
        <p:nvGrpSpPr>
          <p:cNvPr id="2082" name="Gruppieren 2081">
            <a:extLst>
              <a:ext uri="{FF2B5EF4-FFF2-40B4-BE49-F238E27FC236}">
                <a16:creationId xmlns:a16="http://schemas.microsoft.com/office/drawing/2014/main" id="{541D1760-5727-61F0-8478-5E672791C3A5}"/>
              </a:ext>
            </a:extLst>
          </p:cNvPr>
          <p:cNvGrpSpPr/>
          <p:nvPr userDrawn="1"/>
        </p:nvGrpSpPr>
        <p:grpSpPr bwMode="gray">
          <a:xfrm>
            <a:off x="480000" y="-171400"/>
            <a:ext cx="11232624" cy="72000"/>
            <a:chOff x="480000" y="-171400"/>
            <a:chExt cx="11232624" cy="72000"/>
          </a:xfrm>
        </p:grpSpPr>
        <p:cxnSp>
          <p:nvCxnSpPr>
            <p:cNvPr id="13" name="Gerader Verbinder 12"/>
            <p:cNvCxnSpPr/>
            <p:nvPr userDrawn="1"/>
          </p:nvCxnSpPr>
          <p:spPr bwMode="gray">
            <a:xfrm>
              <a:off x="480000" y="-171400"/>
              <a:ext cx="0" cy="7200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r Verbinder 13"/>
            <p:cNvCxnSpPr>
              <a:cxnSpLocks/>
            </p:cNvCxnSpPr>
            <p:nvPr userDrawn="1"/>
          </p:nvCxnSpPr>
          <p:spPr bwMode="gray">
            <a:xfrm>
              <a:off x="4043376" y="-171400"/>
              <a:ext cx="0" cy="7200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r Verbinder 14"/>
            <p:cNvCxnSpPr>
              <a:cxnSpLocks/>
            </p:cNvCxnSpPr>
            <p:nvPr userDrawn="1"/>
          </p:nvCxnSpPr>
          <p:spPr bwMode="gray">
            <a:xfrm>
              <a:off x="4331688" y="-171400"/>
              <a:ext cx="0" cy="7200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/>
            <p:cNvCxnSpPr/>
            <p:nvPr userDrawn="1"/>
          </p:nvCxnSpPr>
          <p:spPr bwMode="gray">
            <a:xfrm>
              <a:off x="5952000" y="-171400"/>
              <a:ext cx="0" cy="7200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r Verbinder 16"/>
            <p:cNvCxnSpPr/>
            <p:nvPr userDrawn="1"/>
          </p:nvCxnSpPr>
          <p:spPr bwMode="gray">
            <a:xfrm>
              <a:off x="6240000" y="-171400"/>
              <a:ext cx="0" cy="7200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r Verbinder 17"/>
            <p:cNvCxnSpPr>
              <a:cxnSpLocks/>
            </p:cNvCxnSpPr>
            <p:nvPr userDrawn="1"/>
          </p:nvCxnSpPr>
          <p:spPr bwMode="gray">
            <a:xfrm>
              <a:off x="7859688" y="-171400"/>
              <a:ext cx="0" cy="7200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r Verbinder 18"/>
            <p:cNvCxnSpPr>
              <a:cxnSpLocks/>
            </p:cNvCxnSpPr>
            <p:nvPr userDrawn="1"/>
          </p:nvCxnSpPr>
          <p:spPr bwMode="gray">
            <a:xfrm>
              <a:off x="8148000" y="-171400"/>
              <a:ext cx="0" cy="7200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r Verbinder 19"/>
            <p:cNvCxnSpPr/>
            <p:nvPr userDrawn="1"/>
          </p:nvCxnSpPr>
          <p:spPr bwMode="gray">
            <a:xfrm>
              <a:off x="11712624" y="-171400"/>
              <a:ext cx="0" cy="7200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uppieren 24"/>
          <p:cNvGrpSpPr/>
          <p:nvPr userDrawn="1"/>
        </p:nvGrpSpPr>
        <p:grpSpPr bwMode="gray">
          <a:xfrm>
            <a:off x="-168688" y="1413000"/>
            <a:ext cx="72000" cy="4536000"/>
            <a:chOff x="-456728" y="1628800"/>
            <a:chExt cx="216000" cy="4536504"/>
          </a:xfrm>
        </p:grpSpPr>
        <p:cxnSp>
          <p:nvCxnSpPr>
            <p:cNvPr id="23" name="Gerader Verbinder 22"/>
            <p:cNvCxnSpPr/>
            <p:nvPr userDrawn="1"/>
          </p:nvCxnSpPr>
          <p:spPr bwMode="gray">
            <a:xfrm>
              <a:off x="-456728" y="1628800"/>
              <a:ext cx="21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r Verbinder 23"/>
            <p:cNvCxnSpPr/>
            <p:nvPr userDrawn="1"/>
          </p:nvCxnSpPr>
          <p:spPr bwMode="gray">
            <a:xfrm>
              <a:off x="-456728" y="6165304"/>
              <a:ext cx="216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Grafik 7">
            <a:extLst>
              <a:ext uri="{FF2B5EF4-FFF2-40B4-BE49-F238E27FC236}">
                <a16:creationId xmlns:a16="http://schemas.microsoft.com/office/drawing/2014/main" id="{09D734C8-56BD-648B-834B-1F2A1DE31A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gray">
          <a:xfrm>
            <a:off x="479424" y="6249493"/>
            <a:ext cx="1234800" cy="20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109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812" r:id="rId2"/>
    <p:sldLayoutId id="2147483819" r:id="rId3"/>
    <p:sldLayoutId id="2147483841" r:id="rId4"/>
    <p:sldLayoutId id="2147483842" r:id="rId5"/>
    <p:sldLayoutId id="2147483823" r:id="rId6"/>
    <p:sldLayoutId id="2147483820" r:id="rId7"/>
    <p:sldLayoutId id="2147483824" r:id="rId8"/>
    <p:sldLayoutId id="2147483830" r:id="rId9"/>
    <p:sldLayoutId id="2147483821" r:id="rId10"/>
    <p:sldLayoutId id="2147483825" r:id="rId11"/>
    <p:sldLayoutId id="2147483826" r:id="rId12"/>
    <p:sldLayoutId id="2147483831" r:id="rId13"/>
    <p:sldLayoutId id="2147483833" r:id="rId14"/>
    <p:sldLayoutId id="2147483832" r:id="rId15"/>
    <p:sldLayoutId id="2147483836" r:id="rId16"/>
    <p:sldLayoutId id="2147483834" r:id="rId17"/>
    <p:sldLayoutId id="2147483837" r:id="rId18"/>
    <p:sldLayoutId id="2147483838" r:id="rId19"/>
    <p:sldLayoutId id="2147483839" r:id="rId20"/>
    <p:sldLayoutId id="2147483840" r:id="rId21"/>
    <p:sldLayoutId id="2147483843" r:id="rId22"/>
    <p:sldLayoutId id="2147483844" r:id="rId23"/>
    <p:sldLayoutId id="2147483804" r:id="rId24"/>
    <p:sldLayoutId id="2147483773" r:id="rId25"/>
    <p:sldLayoutId id="2147483789" r:id="rId26"/>
    <p:sldLayoutId id="2147483790" r:id="rId27"/>
    <p:sldLayoutId id="2147483788" r:id="rId28"/>
    <p:sldLayoutId id="2147483813" r:id="rId29"/>
    <p:sldLayoutId id="2147483787" r:id="rId30"/>
    <p:sldLayoutId id="2147483803" r:id="rId31"/>
    <p:sldLayoutId id="2147483814" r:id="rId32"/>
    <p:sldLayoutId id="2147483818" r:id="rId33"/>
    <p:sldLayoutId id="2147483815" r:id="rId34"/>
    <p:sldLayoutId id="2147483816" r:id="rId35"/>
    <p:sldLayoutId id="2147483817" r:id="rId36"/>
    <p:sldLayoutId id="2147483785" r:id="rId37"/>
    <p:sldLayoutId id="2147483822" r:id="rId38"/>
    <p:sldLayoutId id="2147483811" r:id="rId39"/>
  </p:sldLayoutIdLst>
  <p:hf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b="1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317500" indent="-317500" algn="l" defTabSz="90000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Tx/>
        <a:buBlip>
          <a:blip r:embed="rId42"/>
        </a:buBlip>
        <a:tabLst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490538" indent="-274638" algn="l" defTabSz="91440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Tx/>
        <a:buBlip>
          <a:blip r:embed="rId42"/>
        </a:buBlip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27063" indent="-268288" algn="l" defTabSz="91440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Tx/>
        <a:buBlip>
          <a:blip r:embed="rId42"/>
        </a:buBlip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850900" indent="-276225" algn="l" defTabSz="91440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Tx/>
        <a:buBlip>
          <a:blip r:embed="rId42"/>
        </a:buBlip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44000" indent="-144000" algn="l" defTabSz="914400" rtl="0" eaLnBrk="1" latinLnBrk="0" hangingPunct="1">
        <a:lnSpc>
          <a:spcPct val="140000"/>
        </a:lnSpc>
        <a:spcBef>
          <a:spcPts val="0"/>
        </a:spcBef>
        <a:spcAft>
          <a:spcPts val="600"/>
        </a:spcAft>
        <a:buFontTx/>
        <a:buBlip>
          <a:blip r:embed="rId42"/>
        </a:buBlip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88000" indent="-142875" algn="l" defTabSz="914400" rtl="0" eaLnBrk="1" latinLnBrk="0" hangingPunct="1">
        <a:lnSpc>
          <a:spcPct val="140000"/>
        </a:lnSpc>
        <a:spcBef>
          <a:spcPts val="0"/>
        </a:spcBef>
        <a:spcAft>
          <a:spcPts val="600"/>
        </a:spcAft>
        <a:buFontTx/>
        <a:buBlip>
          <a:blip r:embed="rId42"/>
        </a:buBlip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432000" indent="-144000" algn="l" defTabSz="914400" rtl="0" eaLnBrk="1" latinLnBrk="0" hangingPunct="1">
        <a:lnSpc>
          <a:spcPct val="140000"/>
        </a:lnSpc>
        <a:spcBef>
          <a:spcPts val="0"/>
        </a:spcBef>
        <a:spcAft>
          <a:spcPts val="600"/>
        </a:spcAft>
        <a:buFontTx/>
        <a:buBlip>
          <a:blip r:embed="rId42"/>
        </a:buBlip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576000" indent="-144000" algn="l" defTabSz="914400" rtl="0" eaLnBrk="1" latinLnBrk="0" hangingPunct="1">
        <a:lnSpc>
          <a:spcPct val="140000"/>
        </a:lnSpc>
        <a:spcBef>
          <a:spcPts val="0"/>
        </a:spcBef>
        <a:spcAft>
          <a:spcPts val="600"/>
        </a:spcAft>
        <a:buFontTx/>
        <a:buBlip>
          <a:blip r:embed="rId42"/>
        </a:buBlip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576000" indent="-144000" algn="l" defTabSz="914400" rtl="0" eaLnBrk="1" latinLnBrk="0" hangingPunct="1">
        <a:lnSpc>
          <a:spcPct val="140000"/>
        </a:lnSpc>
        <a:spcBef>
          <a:spcPts val="0"/>
        </a:spcBef>
        <a:spcAft>
          <a:spcPts val="600"/>
        </a:spcAft>
        <a:buFontTx/>
        <a:buBlip>
          <a:blip r:embed="rId42"/>
        </a:buBlip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02" userDrawn="1">
          <p15:clr>
            <a:srgbClr val="F26B43"/>
          </p15:clr>
        </p15:guide>
        <p15:guide id="2" pos="7378" userDrawn="1">
          <p15:clr>
            <a:srgbClr val="F26B43"/>
          </p15:clr>
        </p15:guide>
        <p15:guide id="3" orient="horz" pos="890" userDrawn="1">
          <p15:clr>
            <a:srgbClr val="F26B43"/>
          </p15:clr>
        </p15:guide>
        <p15:guide id="5" orient="horz" pos="300" userDrawn="1">
          <p15:clr>
            <a:srgbClr val="F26B43"/>
          </p15:clr>
        </p15:guide>
        <p15:guide id="6" orient="horz" pos="374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hyperlink" Target="mailto:dominique.essig@ortema.de" TargetMode="Externa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ortema.de" TargetMode="External"/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0FD734EF-5F6B-491B-55C4-0537329D4A6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312024" y="6246836"/>
            <a:ext cx="5040560" cy="288000"/>
          </a:xfrm>
        </p:spPr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598C478A-416E-0FA8-A39F-D0975005204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424592" y="6246836"/>
            <a:ext cx="288000" cy="288000"/>
          </a:xfrm>
        </p:spPr>
        <p:txBody>
          <a:bodyPr/>
          <a:lstStyle/>
          <a:p>
            <a:fld id="{8FF9B0DE-3FEB-4AA0-B465-B80EF7C1333D}" type="slidenum">
              <a:rPr lang="en-US" smtClean="0"/>
              <a:pPr/>
              <a:t>0</a:t>
            </a:fld>
            <a:endParaRPr lang="en-US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C6243283-F3A3-36F6-C863-057A2B8C5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476250"/>
            <a:ext cx="11233150" cy="792163"/>
          </a:xfrm>
        </p:spPr>
        <p:txBody>
          <a:bodyPr/>
          <a:lstStyle/>
          <a:p>
            <a:r>
              <a:rPr lang="de-DE" dirty="0"/>
              <a:t>Umgang mit der PowerPoint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185E545D-F0D4-C1F3-92D0-3C93D022543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79425" y="1412875"/>
            <a:ext cx="6984727" cy="4537075"/>
          </a:xfrm>
        </p:spPr>
        <p:txBody>
          <a:bodyPr/>
          <a:lstStyle/>
          <a:p>
            <a:pPr>
              <a:spcAft>
                <a:spcPts val="900"/>
              </a:spcAft>
            </a:pPr>
            <a:r>
              <a:rPr lang="de-DE" dirty="0"/>
              <a:t>Unser PowerPoint-Master enthält diverse </a:t>
            </a:r>
            <a:r>
              <a:rPr lang="de-DE" i="1" dirty="0"/>
              <a:t>Folienlayouts </a:t>
            </a:r>
            <a:r>
              <a:rPr lang="de-DE" dirty="0"/>
              <a:t>– vordefinierte Anordnungen für den Folieninhalt. Durch die Platzhaltefelder können Sie Ihre Inhalte mit nur wenig oder gar keinem manuellen Formatieren und Anordnen einfügen.</a:t>
            </a:r>
          </a:p>
          <a:p>
            <a:pPr>
              <a:spcAft>
                <a:spcPts val="900"/>
              </a:spcAft>
            </a:pPr>
            <a:r>
              <a:rPr lang="de-DE" dirty="0"/>
              <a:t>Wählen Sie ein Layout aus dem Menü in PowerPoint aus und fügen Sie Ihre Inhalte ein. </a:t>
            </a:r>
          </a:p>
          <a:p>
            <a:pPr>
              <a:spcAft>
                <a:spcPts val="900"/>
              </a:spcAft>
            </a:pPr>
            <a:r>
              <a:rPr lang="de-DE" dirty="0"/>
              <a:t>Sollte einmal versehentlich etwas verrutschen: Die Funktion „Zurücksetzen“ bringt alle Platzhalter wieder an die richtige Stelle.</a:t>
            </a:r>
          </a:p>
          <a:p>
            <a:r>
              <a:rPr lang="de-DE" dirty="0"/>
              <a:t>Für jeden Unternehmensbereich sind Titelfolien angelegt. Die Farbe des „Loops“ kann verändert werden, bitte kontaktieren Sie hierfür:</a:t>
            </a:r>
            <a:br>
              <a:rPr lang="de-DE" dirty="0"/>
            </a:br>
            <a:r>
              <a:rPr lang="de-DE" dirty="0">
                <a:hlinkClick r:id="rId2"/>
              </a:rPr>
              <a:t>dominique.essig@ortema.de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pPr>
              <a:spcAft>
                <a:spcPts val="900"/>
              </a:spcAft>
            </a:pPr>
            <a:endParaRPr lang="de-DE" dirty="0"/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id="{9F8A6E0B-E6C5-014B-F395-32DCA8162C6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68152" y="1412604"/>
            <a:ext cx="3458542" cy="1726985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A7CA7B9D-5BD0-8C6A-51FD-0BBFE21D5F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8152" y="3366534"/>
            <a:ext cx="3035300" cy="1270000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67DF49F9-814C-723E-485A-2F7971AD69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8152" y="4869160"/>
            <a:ext cx="3543300" cy="92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720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ußzeilenplatzhalter 16">
            <a:extLst>
              <a:ext uri="{FF2B5EF4-FFF2-40B4-BE49-F238E27FC236}">
                <a16:creationId xmlns:a16="http://schemas.microsoft.com/office/drawing/2014/main" id="{F654D22F-3A89-4EFD-C1CD-0566D4DCFD4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 bwMode="gray">
          <a:xfrm>
            <a:off x="479936" y="6165328"/>
            <a:ext cx="5040000" cy="216000"/>
          </a:xfrm>
        </p:spPr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6" name="Untertitel 15">
            <a:extLst>
              <a:ext uri="{FF2B5EF4-FFF2-40B4-BE49-F238E27FC236}">
                <a16:creationId xmlns:a16="http://schemas.microsoft.com/office/drawing/2014/main" id="{070571B8-C9BC-2E53-0C89-9DAAE78CD7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9425" y="4437063"/>
            <a:ext cx="11039475" cy="936625"/>
          </a:xfrm>
        </p:spPr>
        <p:txBody>
          <a:bodyPr/>
          <a:lstStyle/>
          <a:p>
            <a:r>
              <a:rPr lang="de-DE" dirty="0"/>
              <a:t>Dies ist ein Einzeiler zur Präsentation</a:t>
            </a:r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CD73071F-A473-E1DE-3F9C-681998646F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9425" y="2637000"/>
            <a:ext cx="11039487" cy="1584000"/>
          </a:xfrm>
        </p:spPr>
        <p:txBody>
          <a:bodyPr/>
          <a:lstStyle/>
          <a:p>
            <a:r>
              <a:rPr lang="de-DE" dirty="0"/>
              <a:t>Titel der Präsentation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839FA9F0-3369-8108-E195-C7D33FD09D0A}"/>
              </a:ext>
            </a:extLst>
          </p:cNvPr>
          <p:cNvSpPr txBox="1"/>
          <p:nvPr/>
        </p:nvSpPr>
        <p:spPr bwMode="gray">
          <a:xfrm>
            <a:off x="1964267" y="102728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marL="180000" indent="-180000" algn="l"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201124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AE8F070-7253-5191-8BA5-A42144623CD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8" name="Untertitel 7">
            <a:extLst>
              <a:ext uri="{FF2B5EF4-FFF2-40B4-BE49-F238E27FC236}">
                <a16:creationId xmlns:a16="http://schemas.microsoft.com/office/drawing/2014/main" id="{2570F40C-4253-1781-A263-DA08E166CD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F5D648D7-A927-1042-C8E5-507B069FE3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6165C66-8F7C-CAC6-7C88-235390C96D9F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904663" y="6246813"/>
            <a:ext cx="287337" cy="287337"/>
          </a:xfrm>
        </p:spPr>
        <p:txBody>
          <a:bodyPr/>
          <a:lstStyle/>
          <a:p>
            <a:fld id="{8FF9B0DE-3FEB-4AA0-B465-B80EF7C1333D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912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el 22">
            <a:extLst>
              <a:ext uri="{FF2B5EF4-FFF2-40B4-BE49-F238E27FC236}">
                <a16:creationId xmlns:a16="http://schemas.microsoft.com/office/drawing/2014/main" id="{DC959753-6CD1-6DE6-60ED-7A5064168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F03966B-B05A-B715-233A-58AA0086764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312024" y="6246836"/>
            <a:ext cx="5040560" cy="288000"/>
          </a:xfrm>
        </p:spPr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9C469C8-1469-1E98-0F75-E80E08CD0F2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424592" y="6246836"/>
            <a:ext cx="288000" cy="288000"/>
          </a:xfrm>
        </p:spPr>
        <p:txBody>
          <a:bodyPr/>
          <a:lstStyle/>
          <a:p>
            <a:fld id="{8FF9B0DE-3FEB-4AA0-B465-B80EF7C1333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9" name="Textplatzhalter 38">
            <a:extLst>
              <a:ext uri="{FF2B5EF4-FFF2-40B4-BE49-F238E27FC236}">
                <a16:creationId xmlns:a16="http://schemas.microsoft.com/office/drawing/2014/main" id="{CFD7BC0A-CFF6-C52A-17FC-AE7B336E961F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D3B2A606-74ED-CD44-FBAC-6336B88678A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5" name="Textplatzhalter 24">
            <a:extLst>
              <a:ext uri="{FF2B5EF4-FFF2-40B4-BE49-F238E27FC236}">
                <a16:creationId xmlns:a16="http://schemas.microsoft.com/office/drawing/2014/main" id="{425092EA-960D-16C7-DFD0-E6EAA393DAF9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6" name="Textplatzhalter 25">
            <a:extLst>
              <a:ext uri="{FF2B5EF4-FFF2-40B4-BE49-F238E27FC236}">
                <a16:creationId xmlns:a16="http://schemas.microsoft.com/office/drawing/2014/main" id="{501B6F2C-1CD9-618B-51AB-004804FC00B4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7" name="Textplatzhalter 26">
            <a:extLst>
              <a:ext uri="{FF2B5EF4-FFF2-40B4-BE49-F238E27FC236}">
                <a16:creationId xmlns:a16="http://schemas.microsoft.com/office/drawing/2014/main" id="{B6357751-60A1-20C0-E871-0B859407A6A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8" name="Textplatzhalter 27">
            <a:extLst>
              <a:ext uri="{FF2B5EF4-FFF2-40B4-BE49-F238E27FC236}">
                <a16:creationId xmlns:a16="http://schemas.microsoft.com/office/drawing/2014/main" id="{10A6513B-3C51-3A1B-4A91-D18719CE9A02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9" name="Textplatzhalter 28">
            <a:extLst>
              <a:ext uri="{FF2B5EF4-FFF2-40B4-BE49-F238E27FC236}">
                <a16:creationId xmlns:a16="http://schemas.microsoft.com/office/drawing/2014/main" id="{EFB4ADAF-FA86-9CFE-46C8-C726F9AF9178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0" name="Textplatzhalter 29">
            <a:extLst>
              <a:ext uri="{FF2B5EF4-FFF2-40B4-BE49-F238E27FC236}">
                <a16:creationId xmlns:a16="http://schemas.microsoft.com/office/drawing/2014/main" id="{AC1EA039-2869-D888-31F2-4E725643DA76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1" name="Textplatzhalter 30">
            <a:extLst>
              <a:ext uri="{FF2B5EF4-FFF2-40B4-BE49-F238E27FC236}">
                <a16:creationId xmlns:a16="http://schemas.microsoft.com/office/drawing/2014/main" id="{B746CDB8-FF76-628F-E9FE-FC19A8A910F8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2" name="Textplatzhalter 31">
            <a:extLst>
              <a:ext uri="{FF2B5EF4-FFF2-40B4-BE49-F238E27FC236}">
                <a16:creationId xmlns:a16="http://schemas.microsoft.com/office/drawing/2014/main" id="{064F434D-53D6-7915-FE88-ABD37966BC8F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3" name="Textplatzhalter 32">
            <a:extLst>
              <a:ext uri="{FF2B5EF4-FFF2-40B4-BE49-F238E27FC236}">
                <a16:creationId xmlns:a16="http://schemas.microsoft.com/office/drawing/2014/main" id="{60DFEFAD-51C6-93CB-03DB-96BB51F82520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4" name="Textplatzhalter 33">
            <a:extLst>
              <a:ext uri="{FF2B5EF4-FFF2-40B4-BE49-F238E27FC236}">
                <a16:creationId xmlns:a16="http://schemas.microsoft.com/office/drawing/2014/main" id="{34813811-F01F-28DD-839F-3BE6F024E5BA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5" name="Textplatzhalter 34">
            <a:extLst>
              <a:ext uri="{FF2B5EF4-FFF2-40B4-BE49-F238E27FC236}">
                <a16:creationId xmlns:a16="http://schemas.microsoft.com/office/drawing/2014/main" id="{F382198A-D6C7-83AC-6EAC-325555B0EE03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6" name="Textplatzhalter 35">
            <a:extLst>
              <a:ext uri="{FF2B5EF4-FFF2-40B4-BE49-F238E27FC236}">
                <a16:creationId xmlns:a16="http://schemas.microsoft.com/office/drawing/2014/main" id="{059AA1BA-30ED-AF73-014B-3F7CCFB1B2BC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7" name="Textplatzhalter 36">
            <a:extLst>
              <a:ext uri="{FF2B5EF4-FFF2-40B4-BE49-F238E27FC236}">
                <a16:creationId xmlns:a16="http://schemas.microsoft.com/office/drawing/2014/main" id="{5AF73A2C-E370-1024-4474-0382203C897A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8" name="Textplatzhalter 37">
            <a:extLst>
              <a:ext uri="{FF2B5EF4-FFF2-40B4-BE49-F238E27FC236}">
                <a16:creationId xmlns:a16="http://schemas.microsoft.com/office/drawing/2014/main" id="{E467DB06-28D2-802E-6928-724BA91A5AFC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19969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ußzeilenplatzhalter 29">
            <a:extLst>
              <a:ext uri="{FF2B5EF4-FFF2-40B4-BE49-F238E27FC236}">
                <a16:creationId xmlns:a16="http://schemas.microsoft.com/office/drawing/2014/main" id="{21111C07-6DB7-9C17-12F8-78155BBF1FA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312024" y="6246836"/>
            <a:ext cx="5040560" cy="288000"/>
          </a:xfrm>
        </p:spPr>
        <p:txBody>
          <a:bodyPr/>
          <a:lstStyle/>
          <a:p>
            <a:r>
              <a:rPr lang="en-US" dirty="0"/>
              <a:t>PRÄSENTATIONSTITEL ODER CLAIM</a:t>
            </a:r>
          </a:p>
        </p:txBody>
      </p:sp>
      <p:sp>
        <p:nvSpPr>
          <p:cNvPr id="31" name="Foliennummernplatzhalter 30">
            <a:extLst>
              <a:ext uri="{FF2B5EF4-FFF2-40B4-BE49-F238E27FC236}">
                <a16:creationId xmlns:a16="http://schemas.microsoft.com/office/drawing/2014/main" id="{A95116F8-0FC5-0F1A-6EDB-643FF46AEBB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424592" y="6246836"/>
            <a:ext cx="288000" cy="288000"/>
          </a:xfrm>
        </p:spPr>
        <p:txBody>
          <a:bodyPr/>
          <a:lstStyle/>
          <a:p>
            <a:fld id="{8FF9B0DE-3FEB-4AA0-B465-B80EF7C1333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95B53D4E-BD56-837F-C6EB-E603F41FB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53CDD4EB-0C17-2BC7-04BA-893507C8BD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6377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Inhaltsplatzhalter 16">
            <a:extLst>
              <a:ext uri="{FF2B5EF4-FFF2-40B4-BE49-F238E27FC236}">
                <a16:creationId xmlns:a16="http://schemas.microsoft.com/office/drawing/2014/main" id="{726D0A56-008D-CBD6-041F-1484D6A2B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9" name="Inhaltsplatzhalter 18">
            <a:extLst>
              <a:ext uri="{FF2B5EF4-FFF2-40B4-BE49-F238E27FC236}">
                <a16:creationId xmlns:a16="http://schemas.microsoft.com/office/drawing/2014/main" id="{578D3D4B-86FC-46DD-1815-0969EEE9C073}"/>
              </a:ext>
            </a:extLst>
          </p:cNvPr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CCF30B36-5333-373B-77F1-4F3EB3EF494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6" name="Titel 15">
            <a:extLst>
              <a:ext uri="{FF2B5EF4-FFF2-40B4-BE49-F238E27FC236}">
                <a16:creationId xmlns:a16="http://schemas.microsoft.com/office/drawing/2014/main" id="{1EDACFA3-6869-77D6-5170-02AD1113F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C777D6B-F284-B3B1-B426-B29835827C9E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6BE0F7B-8D6D-1CAD-C5DF-7197BD4156FE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FF9B0DE-3FEB-4AA0-B465-B80EF7C1333D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062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9C08421D-3A4C-C9FF-A04B-24508DECD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4" name="Inhaltsplatzhalter 13">
            <a:extLst>
              <a:ext uri="{FF2B5EF4-FFF2-40B4-BE49-F238E27FC236}">
                <a16:creationId xmlns:a16="http://schemas.microsoft.com/office/drawing/2014/main" id="{9E0F5A5D-B5A1-CC65-D1FE-7CCF31CE00B6}"/>
              </a:ext>
            </a:extLst>
          </p:cNvPr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5" name="Inhaltsplatzhalter 14">
            <a:extLst>
              <a:ext uri="{FF2B5EF4-FFF2-40B4-BE49-F238E27FC236}">
                <a16:creationId xmlns:a16="http://schemas.microsoft.com/office/drawing/2014/main" id="{7644DF7F-1565-FDB8-030A-41A6489960B2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BB4DBDF-6604-10C7-773E-E6E72B76578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1424592" y="6246836"/>
            <a:ext cx="288000" cy="288000"/>
          </a:xfrm>
        </p:spPr>
        <p:txBody>
          <a:bodyPr/>
          <a:lstStyle/>
          <a:p>
            <a:fld id="{8FF9B0DE-3FEB-4AA0-B465-B80EF7C1333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0FB0B7AC-E9A2-9CBA-AE51-2744B377777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B17E9D60-9228-C2EB-B14B-E75331EB02F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6312024" y="6246836"/>
            <a:ext cx="5040560" cy="288000"/>
          </a:xfrm>
        </p:spPr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1" name="Titel 10">
            <a:extLst>
              <a:ext uri="{FF2B5EF4-FFF2-40B4-BE49-F238E27FC236}">
                <a16:creationId xmlns:a16="http://schemas.microsoft.com/office/drawing/2014/main" id="{0F627F7D-ED1F-64A3-D839-690222740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6465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7D12601D-834C-3876-77C4-74E5B9F0B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D23C3CD-C384-0F16-A79B-65B07E6DAFE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24592" y="6246836"/>
            <a:ext cx="288000" cy="288000"/>
          </a:xfrm>
        </p:spPr>
        <p:txBody>
          <a:bodyPr/>
          <a:lstStyle/>
          <a:p>
            <a:fld id="{8FF9B0DE-3FEB-4AA0-B465-B80EF7C1333D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043CA6B-E3AD-45E3-9B8E-DDCC4A21C88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6312024" y="6246836"/>
            <a:ext cx="5040560" cy="288000"/>
          </a:xfrm>
        </p:spPr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146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3D49AFF9-DA12-AA19-E721-4E29E4CDC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A739D229-8FA7-EF9D-CCB1-694E3287C00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24592" y="6246836"/>
            <a:ext cx="288000" cy="288000"/>
          </a:xfrm>
        </p:spPr>
        <p:txBody>
          <a:bodyPr/>
          <a:lstStyle/>
          <a:p>
            <a:fld id="{8FF9B0DE-3FEB-4AA0-B465-B80EF7C1333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E44235D-65C3-43DB-3CD3-542D58BCB3F3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6312024" y="6246836"/>
            <a:ext cx="5040560" cy="288000"/>
          </a:xfrm>
        </p:spPr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870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2D433A8F-A762-1569-F75B-0511E5577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132856"/>
            <a:ext cx="7632701" cy="2375925"/>
          </a:xfrm>
        </p:spPr>
        <p:txBody>
          <a:bodyPr/>
          <a:lstStyle/>
          <a:p>
            <a:r>
              <a:rPr lang="de-DE" dirty="0"/>
              <a:t>Vielen Dank für Ihre Aufmerksamkeit!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1559459-5F42-932A-F1FD-8F7E98299CC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24592" y="6246836"/>
            <a:ext cx="288000" cy="288000"/>
          </a:xfrm>
        </p:spPr>
        <p:txBody>
          <a:bodyPr/>
          <a:lstStyle/>
          <a:p>
            <a:fld id="{DF4E8F9F-5B1F-4F5B-BE49-3245D8C18D9F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18BD22-8E89-B54F-7D5D-7F0F3554587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6312024" y="6246836"/>
            <a:ext cx="5040560" cy="288000"/>
          </a:xfrm>
        </p:spPr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693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C111D3A1-4B49-3CD2-B51B-0244500A9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477000"/>
            <a:ext cx="11233151" cy="791760"/>
          </a:xfrm>
        </p:spPr>
        <p:txBody>
          <a:bodyPr/>
          <a:lstStyle/>
          <a:p>
            <a:r>
              <a:rPr lang="de-DE" dirty="0"/>
              <a:t>Ihr Kontakt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72749D9-76B1-7009-9C90-EAD8B6BC59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424" y="3789304"/>
            <a:ext cx="11233151" cy="2159976"/>
          </a:xfrm>
        </p:spPr>
        <p:txBody>
          <a:bodyPr/>
          <a:lstStyle/>
          <a:p>
            <a:pPr marL="449263" lvl="0" indent="-449263"/>
            <a:r>
              <a:rPr lang="en-US" dirty="0"/>
              <a:t>ORTEMA GmbH</a:t>
            </a:r>
          </a:p>
          <a:p>
            <a:pPr marL="449263" lvl="0" indent="-449263"/>
            <a:r>
              <a:rPr lang="en-US" dirty="0"/>
              <a:t>Kurt-Lindemann-Weg 10</a:t>
            </a:r>
          </a:p>
          <a:p>
            <a:pPr marL="449263" lvl="0" indent="-449263"/>
            <a:r>
              <a:rPr lang="en-US" dirty="0"/>
              <a:t>71706 </a:t>
            </a:r>
            <a:r>
              <a:rPr lang="en-US" dirty="0" err="1"/>
              <a:t>Markgröningen</a:t>
            </a:r>
            <a:endParaRPr lang="en-US" dirty="0"/>
          </a:p>
          <a:p>
            <a:pPr marL="449263" lvl="0" indent="-449263"/>
            <a:r>
              <a:rPr lang="en-US" dirty="0"/>
              <a:t>DEUTSCHLAND</a:t>
            </a:r>
          </a:p>
          <a:p>
            <a:pPr marL="449263" lvl="0" indent="-449263"/>
            <a:endParaRPr lang="en-US" dirty="0"/>
          </a:p>
          <a:p>
            <a:pPr marL="449263" lvl="0" indent="-449263"/>
            <a:r>
              <a:rPr lang="en-US" dirty="0"/>
              <a:t>TEL	+49 (0) 71 45 - 91 53 800</a:t>
            </a:r>
          </a:p>
          <a:p>
            <a:pPr marL="449263" lvl="0" indent="-449263"/>
            <a:r>
              <a:rPr lang="en-US" dirty="0"/>
              <a:t>FAX	+49 (0) 71 45 - 91 53 980</a:t>
            </a:r>
          </a:p>
          <a:p>
            <a:pPr marL="449263" lvl="0" indent="-449263"/>
            <a:r>
              <a:rPr lang="en-US" dirty="0"/>
              <a:t>MAIL	</a:t>
            </a:r>
            <a:r>
              <a:rPr lang="en-US" dirty="0" err="1">
                <a:hlinkClick r:id="rId2"/>
              </a:rPr>
              <a:t>info@ortema.de</a:t>
            </a:r>
            <a:endParaRPr lang="en-US" dirty="0"/>
          </a:p>
          <a:p>
            <a:pPr marL="449263" lvl="0" indent="-449263"/>
            <a:endParaRPr lang="en-US" dirty="0"/>
          </a:p>
          <a:p>
            <a:pPr marL="449263" lvl="0" indent="-449263"/>
            <a:endParaRPr lang="en-US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B30860C-A3F0-BCEB-ECF2-150A81DC71C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6312024" y="6246836"/>
            <a:ext cx="5040560" cy="288000"/>
          </a:xfrm>
        </p:spPr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FDA7AF3B-136F-8C86-1B04-82D7831E6019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11424592" y="6246836"/>
            <a:ext cx="288000" cy="288000"/>
          </a:xfrm>
        </p:spPr>
        <p:txBody>
          <a:bodyPr/>
          <a:lstStyle/>
          <a:p>
            <a:fld id="{DF4E8F9F-5B1F-4F5B-BE49-3245D8C18D9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352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9305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7C96C91-7C36-8605-EED7-DDB16B78C3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PRÄSENTATIONSTITEL ODER CLAIM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6161460-74C8-B568-98DD-97B53CEEEB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F9B0DE-3FEB-4AA0-B465-B80EF7C1333D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350978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_SHOW_CA" val="False"/>
  <p:tag name="THINKCELLUNDODONOTDELETE" val="0"/>
</p:tagLst>
</file>

<file path=ppt/theme/theme1.xml><?xml version="1.0" encoding="utf-8"?>
<a:theme xmlns:a="http://schemas.openxmlformats.org/drawingml/2006/main" name="ORTEMA 16:9">
  <a:themeElements>
    <a:clrScheme name="Benutzerdefiniert 12">
      <a:dk1>
        <a:srgbClr val="000000"/>
      </a:dk1>
      <a:lt1>
        <a:srgbClr val="FFFFFF"/>
      </a:lt1>
      <a:dk2>
        <a:srgbClr val="C0CE00"/>
      </a:dk2>
      <a:lt2>
        <a:srgbClr val="0B4659"/>
      </a:lt2>
      <a:accent1>
        <a:srgbClr val="0B4659"/>
      </a:accent1>
      <a:accent2>
        <a:srgbClr val="C0CE00"/>
      </a:accent2>
      <a:accent3>
        <a:srgbClr val="8785BE"/>
      </a:accent3>
      <a:accent4>
        <a:srgbClr val="A0DFDE"/>
      </a:accent4>
      <a:accent5>
        <a:srgbClr val="EC7764"/>
      </a:accent5>
      <a:accent6>
        <a:srgbClr val="E6E3D8"/>
      </a:accent6>
      <a:hlink>
        <a:srgbClr val="C0CE00"/>
      </a:hlink>
      <a:folHlink>
        <a:srgbClr val="0A4558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gray">
        <a:solidFill>
          <a:schemeClr val="bg1"/>
        </a:solidFill>
        <a:ln w="6350">
          <a:solidFill>
            <a:schemeClr val="tx1"/>
          </a:solidFill>
        </a:ln>
      </a:spPr>
      <a:bodyPr rtlCol="0" anchor="ctr"/>
      <a:lstStyle>
        <a:defPPr algn="ctr">
          <a:lnSpc>
            <a:spcPct val="140000"/>
          </a:lnSpc>
          <a:defRPr sz="16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gray">
        <a:ln w="63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gray">
        <a:noFill/>
      </a:spPr>
      <a:bodyPr wrap="square" lIns="0" tIns="0" rIns="0" bIns="0" rtlCol="0">
        <a:spAutoFit/>
      </a:bodyPr>
      <a:lstStyle>
        <a:defPPr marL="180000" indent="-180000" algn="l">
          <a:lnSpc>
            <a:spcPct val="140000"/>
          </a:lnSpc>
          <a:buFont typeface="Arial" panose="020B0604020202020204" pitchFamily="34" charset="0"/>
          <a:buChar char="•"/>
          <a:defRPr sz="1600" dirty="0"/>
        </a:defPPr>
      </a:lstStyle>
    </a:txDef>
  </a:objectDefaults>
  <a:extraClrSchemeLst/>
  <a:custClrLst>
    <a:custClr name="Light Red">
      <a:srgbClr val="F5CDB9"/>
    </a:custClr>
    <a:custClr name="Red">
      <a:srgbClr val="F58A68"/>
    </a:custClr>
    <a:custClr name="Medium Red">
      <a:srgbClr val="EE6541"/>
    </a:custClr>
    <a:custClr name="Dark Red">
      <a:srgbClr val="86251B"/>
    </a:custClr>
    <a:custClr>
      <a:srgbClr val="FFFFFF"/>
    </a:custClr>
    <a:custClr>
      <a:srgbClr val="FFFFFF"/>
    </a:custClr>
    <a:custClr name="Gray 1">
      <a:srgbClr val="FAF9F8"/>
    </a:custClr>
    <a:custClr name="Light Gray">
      <a:srgbClr val="F6F5F3"/>
    </a:custClr>
    <a:custClr name="Gray 3">
      <a:srgbClr val="EFEEEB"/>
    </a:custClr>
    <a:custClr name="Warm Gray">
      <a:srgbClr val="E5E3DE"/>
    </a:custClr>
    <a:custClr name="Light Blue">
      <a:srgbClr val="D2F2F7"/>
    </a:custClr>
    <a:custClr name="Blue">
      <a:srgbClr val="A3E5EE"/>
    </a:custClr>
    <a:custClr name="Medium Blue">
      <a:srgbClr val="6AD2E2"/>
    </a:custClr>
    <a:custClr name="Dark Blue">
      <a:srgbClr val="076D7E"/>
    </a:custClr>
    <a:custClr>
      <a:srgbClr val="FFFFFF"/>
    </a:custClr>
    <a:custClr>
      <a:srgbClr val="FFFFFF"/>
    </a:custClr>
    <a:custClr name="Gray 5">
      <a:srgbClr val="B7B6B2"/>
    </a:custClr>
    <a:custClr name="Gray 6">
      <a:srgbClr val="898885"/>
    </a:custClr>
    <a:custClr name="Gray 7">
      <a:srgbClr val="5C5B59"/>
    </a:custClr>
    <a:custClr name="Gray 8">
      <a:srgbClr val="2E2D2C"/>
    </a:custClr>
    <a:custClr name="Light Yellow">
      <a:srgbClr val="FBF9AA"/>
    </a:custClr>
    <a:custClr name="Yellow">
      <a:srgbClr val="FFE667"/>
    </a:custClr>
    <a:custClr name="Medium Yellow">
      <a:srgbClr val="FFD03D"/>
    </a:custClr>
    <a:custClr name="Dark Yellow">
      <a:srgbClr val="E18600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 name="Light Violet">
      <a:srgbClr val="E0E1F6"/>
    </a:custClr>
    <a:custClr name="Violet">
      <a:srgbClr val="C5C3EE"/>
    </a:custClr>
    <a:custClr name="Medium Violet">
      <a:srgbClr val="928BDE"/>
    </a:custClr>
    <a:custClr name="Dark Violet">
      <a:srgbClr val="5D4495"/>
    </a:custClr>
    <a:custClr>
      <a:srgbClr val="FFFFFF"/>
    </a:custClr>
    <a:custClr>
      <a:srgbClr val="FFFFFF"/>
    </a:custClr>
    <a:custClr>
      <a:srgbClr val="FFFFFF"/>
    </a:custClr>
    <a:custClr name="Signal Red">
      <a:srgbClr val="F62B2B"/>
    </a:custClr>
    <a:custClr name="Signal Yellow">
      <a:srgbClr val="FF8413"/>
    </a:custClr>
    <a:custClr name="Signal Green">
      <a:srgbClr val="1EAD1B"/>
    </a:custClr>
  </a:custClrLst>
  <a:extLst>
    <a:ext uri="{05A4C25C-085E-4340-85A3-A5531E510DB2}">
      <thm15:themeFamily xmlns:thm15="http://schemas.microsoft.com/office/thememl/2012/main" name="K16_Boehringer-Ingelheim_Master_2023-10-27.potx" id="{2C6D375D-DD9D-4CF0-B688-7F4CCBA49DFF}" vid="{6088006B-833E-4326-9B9C-8EE8922CBC59}"/>
    </a:ext>
  </a:extLst>
</a:theme>
</file>

<file path=ppt/theme/theme2.xml><?xml version="1.0" encoding="utf-8"?>
<a:theme xmlns:a="http://schemas.openxmlformats.org/drawingml/2006/main" name="Office Theme">
  <a:themeElements>
    <a:clrScheme name="BI_FINAL">
      <a:dk1>
        <a:sysClr val="windowText" lastClr="000000"/>
      </a:dk1>
      <a:lt1>
        <a:sysClr val="window" lastClr="FFFFFF"/>
      </a:lt1>
      <a:dk2>
        <a:srgbClr val="00E47C"/>
      </a:dk2>
      <a:lt2>
        <a:srgbClr val="08312A"/>
      </a:lt2>
      <a:accent1>
        <a:srgbClr val="08312A"/>
      </a:accent1>
      <a:accent2>
        <a:srgbClr val="00E47C"/>
      </a:accent2>
      <a:accent3>
        <a:srgbClr val="C5C3EE"/>
      </a:accent3>
      <a:accent4>
        <a:srgbClr val="FFE667"/>
      </a:accent4>
      <a:accent5>
        <a:srgbClr val="F58A68"/>
      </a:accent5>
      <a:accent6>
        <a:srgbClr val="A3E5EE"/>
      </a:accent6>
      <a:hlink>
        <a:srgbClr val="898885"/>
      </a:hlink>
      <a:folHlink>
        <a:srgbClr val="B7B6B2"/>
      </a:folHlink>
    </a:clrScheme>
    <a:fontScheme name="BI_neu">
      <a:majorFont>
        <a:latin typeface="Boehringer Headline"/>
        <a:ea typeface=""/>
        <a:cs typeface=""/>
      </a:majorFont>
      <a:minorFont>
        <a:latin typeface="Boehringer Tex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BI_FINAL">
      <a:dk1>
        <a:sysClr val="windowText" lastClr="000000"/>
      </a:dk1>
      <a:lt1>
        <a:sysClr val="window" lastClr="FFFFFF"/>
      </a:lt1>
      <a:dk2>
        <a:srgbClr val="00E47C"/>
      </a:dk2>
      <a:lt2>
        <a:srgbClr val="08312A"/>
      </a:lt2>
      <a:accent1>
        <a:srgbClr val="08312A"/>
      </a:accent1>
      <a:accent2>
        <a:srgbClr val="00E47C"/>
      </a:accent2>
      <a:accent3>
        <a:srgbClr val="C5C3EE"/>
      </a:accent3>
      <a:accent4>
        <a:srgbClr val="FFE667"/>
      </a:accent4>
      <a:accent5>
        <a:srgbClr val="F58A68"/>
      </a:accent5>
      <a:accent6>
        <a:srgbClr val="A3E5EE"/>
      </a:accent6>
      <a:hlink>
        <a:srgbClr val="898885"/>
      </a:hlink>
      <a:folHlink>
        <a:srgbClr val="B7B6B2"/>
      </a:folHlink>
    </a:clrScheme>
    <a:fontScheme name="BI_neu">
      <a:majorFont>
        <a:latin typeface="Boehringer Headline"/>
        <a:ea typeface=""/>
        <a:cs typeface=""/>
      </a:majorFont>
      <a:minorFont>
        <a:latin typeface="Boehringer Tex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Boehringer_Ingelheim_Master_1.0</Template>
  <TotalTime>0</TotalTime>
  <Words>230</Words>
  <Application>Microsoft Macintosh PowerPoint</Application>
  <PresentationFormat>Breitbild</PresentationFormat>
  <Paragraphs>46</Paragraphs>
  <Slides>13</Slides>
  <Notes>3</Notes>
  <HiddenSlides>1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8" baseType="lpstr">
      <vt:lpstr>Aptos Display</vt:lpstr>
      <vt:lpstr>Boehringer Forward Text</vt:lpstr>
      <vt:lpstr>Aptos</vt:lpstr>
      <vt:lpstr>Arial</vt:lpstr>
      <vt:lpstr>ORTEMA 16:9</vt:lpstr>
      <vt:lpstr>Umgang mit der PowerPoint</vt:lpstr>
      <vt:lpstr>Titel der 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Vielen Dank für Ihre Aufmerksamkeit!</vt:lpstr>
      <vt:lpstr>Ihr Kontakt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How-to-slides</dc:title>
  <dc:creator>Juliane Zieher</dc:creator>
  <dc:description>Optimized for Office 365</dc:description>
  <cp:lastModifiedBy>Anne Buchheister</cp:lastModifiedBy>
  <cp:revision>68</cp:revision>
  <dcterms:created xsi:type="dcterms:W3CDTF">2024-01-18T12:23:54Z</dcterms:created>
  <dcterms:modified xsi:type="dcterms:W3CDTF">2025-06-17T12:59:38Z</dcterms:modified>
</cp:coreProperties>
</file>